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622" r:id="rId2"/>
    <p:sldId id="638" r:id="rId3"/>
    <p:sldId id="658" r:id="rId4"/>
    <p:sldId id="659" r:id="rId5"/>
    <p:sldId id="257" r:id="rId6"/>
    <p:sldId id="646" r:id="rId7"/>
    <p:sldId id="647" r:id="rId8"/>
    <p:sldId id="648" r:id="rId9"/>
    <p:sldId id="649" r:id="rId10"/>
    <p:sldId id="650" r:id="rId11"/>
    <p:sldId id="651" r:id="rId12"/>
    <p:sldId id="652" r:id="rId13"/>
    <p:sldId id="653" r:id="rId14"/>
    <p:sldId id="654" r:id="rId15"/>
    <p:sldId id="628" r:id="rId16"/>
    <p:sldId id="655" r:id="rId17"/>
    <p:sldId id="660" r:id="rId18"/>
    <p:sldId id="661" r:id="rId19"/>
    <p:sldId id="656" r:id="rId20"/>
    <p:sldId id="662" r:id="rId21"/>
    <p:sldId id="663" r:id="rId22"/>
    <p:sldId id="664" r:id="rId23"/>
    <p:sldId id="657" r:id="rId24"/>
    <p:sldId id="629" r:id="rId25"/>
    <p:sldId id="623" r:id="rId26"/>
    <p:sldId id="627" r:id="rId27"/>
    <p:sldId id="256" r:id="rId28"/>
    <p:sldId id="262" r:id="rId29"/>
    <p:sldId id="258" r:id="rId30"/>
    <p:sldId id="260" r:id="rId31"/>
    <p:sldId id="261" r:id="rId32"/>
    <p:sldId id="259" r:id="rId33"/>
    <p:sldId id="263" r:id="rId34"/>
    <p:sldId id="639" r:id="rId35"/>
    <p:sldId id="641" r:id="rId36"/>
    <p:sldId id="640" r:id="rId37"/>
    <p:sldId id="645" r:id="rId38"/>
    <p:sldId id="642" r:id="rId39"/>
    <p:sldId id="643" r:id="rId40"/>
    <p:sldId id="64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洪 睿伟" initials="洪" lastIdx="1" clrIdx="0">
    <p:extLst>
      <p:ext uri="{19B8F6BF-5375-455C-9EA6-DF929625EA0E}">
        <p15:presenceInfo xmlns:p15="http://schemas.microsoft.com/office/powerpoint/2012/main" userId="624db406139e00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BAD"/>
    <a:srgbClr val="F4B183"/>
    <a:srgbClr val="70AD47"/>
    <a:srgbClr val="385723"/>
    <a:srgbClr val="A9D18E"/>
    <a:srgbClr val="C0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7" autoAdjust="0"/>
    <p:restoredTop sz="94660"/>
  </p:normalViewPr>
  <p:slideViewPr>
    <p:cSldViewPr snapToGrid="0">
      <p:cViewPr varScale="1">
        <p:scale>
          <a:sx n="173" d="100"/>
          <a:sy n="173" d="100"/>
        </p:scale>
        <p:origin x="15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720869193676369E-2"/>
          <c:y val="6.9135802469135796E-2"/>
          <c:w val="0.87957370444973448"/>
          <c:h val="0.73819150383979781"/>
        </c:manualLayout>
      </c:layout>
      <c:lineChart>
        <c:grouping val="standard"/>
        <c:varyColors val="0"/>
        <c:ser>
          <c:idx val="0"/>
          <c:order val="0"/>
          <c:tx>
            <c:strRef>
              <c:f>Sheet1!$B$1</c:f>
              <c:strCache>
                <c:ptCount val="1"/>
                <c:pt idx="0">
                  <c:v>相对关节位移</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Sheet1!$A$2:$A$8</c:f>
              <c:strCache>
                <c:ptCount val="7"/>
                <c:pt idx="0">
                  <c:v>m01</c:v>
                </c:pt>
                <c:pt idx="1">
                  <c:v>m03</c:v>
                </c:pt>
                <c:pt idx="2">
                  <c:v>m05</c:v>
                </c:pt>
                <c:pt idx="3">
                  <c:v>m07</c:v>
                </c:pt>
                <c:pt idx="4">
                  <c:v>m09</c:v>
                </c:pt>
                <c:pt idx="5">
                  <c:v>m11</c:v>
                </c:pt>
                <c:pt idx="6">
                  <c:v>m14</c:v>
                </c:pt>
              </c:strCache>
            </c:strRef>
          </c:cat>
          <c:val>
            <c:numRef>
              <c:f>Sheet1!$B$2:$B$8</c:f>
              <c:numCache>
                <c:formatCode>General</c:formatCode>
                <c:ptCount val="7"/>
                <c:pt idx="0">
                  <c:v>73</c:v>
                </c:pt>
                <c:pt idx="1">
                  <c:v>71</c:v>
                </c:pt>
                <c:pt idx="2">
                  <c:v>81</c:v>
                </c:pt>
                <c:pt idx="3">
                  <c:v>83</c:v>
                </c:pt>
                <c:pt idx="4">
                  <c:v>82</c:v>
                </c:pt>
                <c:pt idx="5">
                  <c:v>88</c:v>
                </c:pt>
                <c:pt idx="6">
                  <c:v>97</c:v>
                </c:pt>
              </c:numCache>
            </c:numRef>
          </c:val>
          <c:smooth val="0"/>
          <c:extLst>
            <c:ext xmlns:c16="http://schemas.microsoft.com/office/drawing/2014/chart" uri="{C3380CC4-5D6E-409C-BE32-E72D297353CC}">
              <c16:uniqueId val="{00000000-CFF4-4CF8-AFF4-A8C8CD956D38}"/>
            </c:ext>
          </c:extLst>
        </c:ser>
        <c:ser>
          <c:idx val="1"/>
          <c:order val="1"/>
          <c:tx>
            <c:strRef>
              <c:f>Sheet1!$C$1</c:f>
              <c:strCache>
                <c:ptCount val="1"/>
                <c:pt idx="0">
                  <c:v>手工特征</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Sheet1!$A$2:$A$8</c:f>
              <c:strCache>
                <c:ptCount val="7"/>
                <c:pt idx="0">
                  <c:v>m01</c:v>
                </c:pt>
                <c:pt idx="1">
                  <c:v>m03</c:v>
                </c:pt>
                <c:pt idx="2">
                  <c:v>m05</c:v>
                </c:pt>
                <c:pt idx="3">
                  <c:v>m07</c:v>
                </c:pt>
                <c:pt idx="4">
                  <c:v>m09</c:v>
                </c:pt>
                <c:pt idx="5">
                  <c:v>m11</c:v>
                </c:pt>
                <c:pt idx="6">
                  <c:v>m14</c:v>
                </c:pt>
              </c:strCache>
            </c:strRef>
          </c:cat>
          <c:val>
            <c:numRef>
              <c:f>Sheet1!$C$2:$C$8</c:f>
              <c:numCache>
                <c:formatCode>General</c:formatCode>
                <c:ptCount val="7"/>
                <c:pt idx="0">
                  <c:v>61</c:v>
                </c:pt>
                <c:pt idx="1">
                  <c:v>62</c:v>
                </c:pt>
                <c:pt idx="2">
                  <c:v>74</c:v>
                </c:pt>
                <c:pt idx="3">
                  <c:v>79</c:v>
                </c:pt>
                <c:pt idx="4">
                  <c:v>73</c:v>
                </c:pt>
                <c:pt idx="5">
                  <c:v>71</c:v>
                </c:pt>
                <c:pt idx="6">
                  <c:v>86</c:v>
                </c:pt>
              </c:numCache>
            </c:numRef>
          </c:val>
          <c:smooth val="0"/>
          <c:extLst>
            <c:ext xmlns:c16="http://schemas.microsoft.com/office/drawing/2014/chart" uri="{C3380CC4-5D6E-409C-BE32-E72D297353CC}">
              <c16:uniqueId val="{00000001-CFF4-4CF8-AFF4-A8C8CD956D38}"/>
            </c:ext>
          </c:extLst>
        </c:ser>
        <c:ser>
          <c:idx val="2"/>
          <c:order val="2"/>
          <c:tx>
            <c:strRef>
              <c:f>Sheet1!$D$1</c:f>
              <c:strCache>
                <c:ptCount val="1"/>
                <c:pt idx="0">
                  <c:v>原始骨架</c:v>
                </c:pt>
              </c:strCache>
            </c:strRef>
          </c:tx>
          <c:spPr>
            <a:ln w="28575" cap="rnd">
              <a:solidFill>
                <a:srgbClr val="FFC000"/>
              </a:solidFill>
              <a:round/>
            </a:ln>
            <a:effectLst/>
          </c:spPr>
          <c:marker>
            <c:symbol val="circle"/>
            <c:size val="5"/>
            <c:spPr>
              <a:solidFill>
                <a:schemeClr val="accent4"/>
              </a:solidFill>
              <a:ln w="9525">
                <a:solidFill>
                  <a:srgbClr val="FFC000"/>
                </a:solidFill>
              </a:ln>
              <a:effectLst/>
            </c:spPr>
          </c:marker>
          <c:cat>
            <c:strRef>
              <c:f>Sheet1!$A$2:$A$8</c:f>
              <c:strCache>
                <c:ptCount val="7"/>
                <c:pt idx="0">
                  <c:v>m01</c:v>
                </c:pt>
                <c:pt idx="1">
                  <c:v>m03</c:v>
                </c:pt>
                <c:pt idx="2">
                  <c:v>m05</c:v>
                </c:pt>
                <c:pt idx="3">
                  <c:v>m07</c:v>
                </c:pt>
                <c:pt idx="4">
                  <c:v>m09</c:v>
                </c:pt>
                <c:pt idx="5">
                  <c:v>m11</c:v>
                </c:pt>
                <c:pt idx="6">
                  <c:v>m14</c:v>
                </c:pt>
              </c:strCache>
            </c:strRef>
          </c:cat>
          <c:val>
            <c:numRef>
              <c:f>Sheet1!$D$2:$D$8</c:f>
              <c:numCache>
                <c:formatCode>General</c:formatCode>
                <c:ptCount val="7"/>
                <c:pt idx="0">
                  <c:v>67</c:v>
                </c:pt>
                <c:pt idx="1">
                  <c:v>71</c:v>
                </c:pt>
                <c:pt idx="2">
                  <c:v>80</c:v>
                </c:pt>
                <c:pt idx="3">
                  <c:v>79</c:v>
                </c:pt>
                <c:pt idx="4">
                  <c:v>82</c:v>
                </c:pt>
                <c:pt idx="5">
                  <c:v>84</c:v>
                </c:pt>
                <c:pt idx="6">
                  <c:v>94</c:v>
                </c:pt>
              </c:numCache>
            </c:numRef>
          </c:val>
          <c:smooth val="0"/>
          <c:extLst>
            <c:ext xmlns:c16="http://schemas.microsoft.com/office/drawing/2014/chart" uri="{C3380CC4-5D6E-409C-BE32-E72D297353CC}">
              <c16:uniqueId val="{00000002-CFF4-4CF8-AFF4-A8C8CD956D38}"/>
            </c:ext>
          </c:extLst>
        </c:ser>
        <c:dLbls>
          <c:showLegendKey val="0"/>
          <c:showVal val="0"/>
          <c:showCatName val="0"/>
          <c:showSerName val="0"/>
          <c:showPercent val="0"/>
          <c:showBubbleSize val="0"/>
        </c:dLbls>
        <c:marker val="1"/>
        <c:smooth val="0"/>
        <c:axId val="936297160"/>
        <c:axId val="936298240"/>
      </c:lineChart>
      <c:catAx>
        <c:axId val="9362971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936298240"/>
        <c:crosses val="autoZero"/>
        <c:auto val="1"/>
        <c:lblAlgn val="ctr"/>
        <c:lblOffset val="100"/>
        <c:noMultiLvlLbl val="0"/>
      </c:catAx>
      <c:valAx>
        <c:axId val="936298240"/>
        <c:scaling>
          <c:orientation val="minMax"/>
          <c:max val="100"/>
        </c:scaling>
        <c:delete val="0"/>
        <c:axPos val="l"/>
        <c:majorGridlines>
          <c:spPr>
            <a:ln w="9525" cap="flat" cmpd="sng" algn="ctr">
              <a:no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936297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3643907923487E-2"/>
          <c:y val="0.13905119839522256"/>
          <c:w val="0.87867209170488647"/>
          <c:h val="0.67135398397780921"/>
        </c:manualLayout>
      </c:layout>
      <c:barChart>
        <c:barDir val="col"/>
        <c:grouping val="clustered"/>
        <c:varyColors val="0"/>
        <c:ser>
          <c:idx val="0"/>
          <c:order val="0"/>
          <c:tx>
            <c:strRef>
              <c:f>Sheet1!$B$1</c:f>
              <c:strCache>
                <c:ptCount val="1"/>
                <c:pt idx="0">
                  <c:v>1 point</c:v>
                </c:pt>
              </c:strCache>
            </c:strRef>
          </c:tx>
          <c:spPr>
            <a:solidFill>
              <a:schemeClr val="accent1"/>
            </a:solidFill>
            <a:ln>
              <a:noFill/>
            </a:ln>
            <a:effectLst/>
          </c:spPr>
          <c:invertIfNegative val="0"/>
          <c:cat>
            <c:strRef>
              <c:f>Sheet1!$A$2:$A$16</c:f>
              <c:strCache>
                <c:ptCount val="15"/>
                <c:pt idx="0">
                  <c:v>m01</c:v>
                </c:pt>
                <c:pt idx="1">
                  <c:v>m02</c:v>
                </c:pt>
                <c:pt idx="2">
                  <c:v>m03</c:v>
                </c:pt>
                <c:pt idx="3">
                  <c:v>m04</c:v>
                </c:pt>
                <c:pt idx="4">
                  <c:v>m05</c:v>
                </c:pt>
                <c:pt idx="5">
                  <c:v>m06</c:v>
                </c:pt>
                <c:pt idx="6">
                  <c:v>m07</c:v>
                </c:pt>
                <c:pt idx="7">
                  <c:v>m08</c:v>
                </c:pt>
                <c:pt idx="8">
                  <c:v>m09</c:v>
                </c:pt>
                <c:pt idx="9">
                  <c:v>m10</c:v>
                </c:pt>
                <c:pt idx="10">
                  <c:v>m11</c:v>
                </c:pt>
                <c:pt idx="11">
                  <c:v>m12</c:v>
                </c:pt>
                <c:pt idx="12">
                  <c:v>m13</c:v>
                </c:pt>
                <c:pt idx="13">
                  <c:v>m14</c:v>
                </c:pt>
                <c:pt idx="14">
                  <c:v>m15</c:v>
                </c:pt>
              </c:strCache>
            </c:strRef>
          </c:cat>
          <c:val>
            <c:numRef>
              <c:f>Sheet1!$B$2:$B$16</c:f>
              <c:numCache>
                <c:formatCode>General</c:formatCode>
                <c:ptCount val="15"/>
                <c:pt idx="0">
                  <c:v>92</c:v>
                </c:pt>
                <c:pt idx="1">
                  <c:v>78</c:v>
                </c:pt>
                <c:pt idx="2">
                  <c:v>73</c:v>
                </c:pt>
                <c:pt idx="3">
                  <c:v>95</c:v>
                </c:pt>
                <c:pt idx="4">
                  <c:v>103</c:v>
                </c:pt>
                <c:pt idx="5">
                  <c:v>106</c:v>
                </c:pt>
                <c:pt idx="6">
                  <c:v>26</c:v>
                </c:pt>
                <c:pt idx="7">
                  <c:v>20</c:v>
                </c:pt>
                <c:pt idx="8">
                  <c:v>66</c:v>
                </c:pt>
                <c:pt idx="9">
                  <c:v>72</c:v>
                </c:pt>
                <c:pt idx="10">
                  <c:v>107</c:v>
                </c:pt>
                <c:pt idx="13">
                  <c:v>120</c:v>
                </c:pt>
                <c:pt idx="14">
                  <c:v>98</c:v>
                </c:pt>
              </c:numCache>
            </c:numRef>
          </c:val>
          <c:extLst>
            <c:ext xmlns:c16="http://schemas.microsoft.com/office/drawing/2014/chart" uri="{C3380CC4-5D6E-409C-BE32-E72D297353CC}">
              <c16:uniqueId val="{00000000-FB65-45C1-9ABE-C40CFEF8E3F2}"/>
            </c:ext>
          </c:extLst>
        </c:ser>
        <c:ser>
          <c:idx val="1"/>
          <c:order val="1"/>
          <c:tx>
            <c:strRef>
              <c:f>Sheet1!$C$1</c:f>
              <c:strCache>
                <c:ptCount val="1"/>
                <c:pt idx="0">
                  <c:v>2 point</c:v>
                </c:pt>
              </c:strCache>
            </c:strRef>
          </c:tx>
          <c:spPr>
            <a:solidFill>
              <a:schemeClr val="accent2"/>
            </a:solidFill>
            <a:ln>
              <a:noFill/>
            </a:ln>
            <a:effectLst/>
          </c:spPr>
          <c:invertIfNegative val="0"/>
          <c:cat>
            <c:strRef>
              <c:f>Sheet1!$A$2:$A$16</c:f>
              <c:strCache>
                <c:ptCount val="15"/>
                <c:pt idx="0">
                  <c:v>m01</c:v>
                </c:pt>
                <c:pt idx="1">
                  <c:v>m02</c:v>
                </c:pt>
                <c:pt idx="2">
                  <c:v>m03</c:v>
                </c:pt>
                <c:pt idx="3">
                  <c:v>m04</c:v>
                </c:pt>
                <c:pt idx="4">
                  <c:v>m05</c:v>
                </c:pt>
                <c:pt idx="5">
                  <c:v>m06</c:v>
                </c:pt>
                <c:pt idx="6">
                  <c:v>m07</c:v>
                </c:pt>
                <c:pt idx="7">
                  <c:v>m08</c:v>
                </c:pt>
                <c:pt idx="8">
                  <c:v>m09</c:v>
                </c:pt>
                <c:pt idx="9">
                  <c:v>m10</c:v>
                </c:pt>
                <c:pt idx="10">
                  <c:v>m11</c:v>
                </c:pt>
                <c:pt idx="11">
                  <c:v>m12</c:v>
                </c:pt>
                <c:pt idx="12">
                  <c:v>m13</c:v>
                </c:pt>
                <c:pt idx="13">
                  <c:v>m14</c:v>
                </c:pt>
                <c:pt idx="14">
                  <c:v>m15</c:v>
                </c:pt>
              </c:strCache>
            </c:strRef>
          </c:cat>
          <c:val>
            <c:numRef>
              <c:f>Sheet1!$C$2:$C$16</c:f>
              <c:numCache>
                <c:formatCode>General</c:formatCode>
                <c:ptCount val="15"/>
                <c:pt idx="0">
                  <c:v>92</c:v>
                </c:pt>
                <c:pt idx="1">
                  <c:v>78</c:v>
                </c:pt>
                <c:pt idx="2">
                  <c:v>73</c:v>
                </c:pt>
                <c:pt idx="3">
                  <c:v>95</c:v>
                </c:pt>
                <c:pt idx="4">
                  <c:v>103</c:v>
                </c:pt>
                <c:pt idx="5">
                  <c:v>106</c:v>
                </c:pt>
                <c:pt idx="6">
                  <c:v>26</c:v>
                </c:pt>
                <c:pt idx="7">
                  <c:v>20</c:v>
                </c:pt>
                <c:pt idx="8">
                  <c:v>66</c:v>
                </c:pt>
                <c:pt idx="9">
                  <c:v>72</c:v>
                </c:pt>
                <c:pt idx="10">
                  <c:v>107</c:v>
                </c:pt>
                <c:pt idx="11">
                  <c:v>114</c:v>
                </c:pt>
                <c:pt idx="12">
                  <c:v>111</c:v>
                </c:pt>
                <c:pt idx="13">
                  <c:v>120</c:v>
                </c:pt>
                <c:pt idx="14">
                  <c:v>98</c:v>
                </c:pt>
              </c:numCache>
            </c:numRef>
          </c:val>
          <c:extLst>
            <c:ext xmlns:c16="http://schemas.microsoft.com/office/drawing/2014/chart" uri="{C3380CC4-5D6E-409C-BE32-E72D297353CC}">
              <c16:uniqueId val="{00000001-FB65-45C1-9ABE-C40CFEF8E3F2}"/>
            </c:ext>
          </c:extLst>
        </c:ser>
        <c:ser>
          <c:idx val="2"/>
          <c:order val="2"/>
          <c:tx>
            <c:strRef>
              <c:f>Sheet1!$D$1</c:f>
              <c:strCache>
                <c:ptCount val="1"/>
                <c:pt idx="0">
                  <c:v>3 point</c:v>
                </c:pt>
              </c:strCache>
            </c:strRef>
          </c:tx>
          <c:spPr>
            <a:solidFill>
              <a:schemeClr val="accent3"/>
            </a:solidFill>
            <a:ln>
              <a:noFill/>
            </a:ln>
            <a:effectLst/>
          </c:spPr>
          <c:invertIfNegative val="0"/>
          <c:cat>
            <c:strRef>
              <c:f>Sheet1!$A$2:$A$16</c:f>
              <c:strCache>
                <c:ptCount val="15"/>
                <c:pt idx="0">
                  <c:v>m01</c:v>
                </c:pt>
                <c:pt idx="1">
                  <c:v>m02</c:v>
                </c:pt>
                <c:pt idx="2">
                  <c:v>m03</c:v>
                </c:pt>
                <c:pt idx="3">
                  <c:v>m04</c:v>
                </c:pt>
                <c:pt idx="4">
                  <c:v>m05</c:v>
                </c:pt>
                <c:pt idx="5">
                  <c:v>m06</c:v>
                </c:pt>
                <c:pt idx="6">
                  <c:v>m07</c:v>
                </c:pt>
                <c:pt idx="7">
                  <c:v>m08</c:v>
                </c:pt>
                <c:pt idx="8">
                  <c:v>m09</c:v>
                </c:pt>
                <c:pt idx="9">
                  <c:v>m10</c:v>
                </c:pt>
                <c:pt idx="10">
                  <c:v>m11</c:v>
                </c:pt>
                <c:pt idx="11">
                  <c:v>m12</c:v>
                </c:pt>
                <c:pt idx="12">
                  <c:v>m13</c:v>
                </c:pt>
                <c:pt idx="13">
                  <c:v>m14</c:v>
                </c:pt>
                <c:pt idx="14">
                  <c:v>m15</c:v>
                </c:pt>
              </c:strCache>
            </c:strRef>
          </c:cat>
          <c:val>
            <c:numRef>
              <c:f>Sheet1!$D$2:$D$16</c:f>
              <c:numCache>
                <c:formatCode>General</c:formatCode>
                <c:ptCount val="15"/>
                <c:pt idx="0">
                  <c:v>92</c:v>
                </c:pt>
                <c:pt idx="1">
                  <c:v>0</c:v>
                </c:pt>
                <c:pt idx="2">
                  <c:v>73</c:v>
                </c:pt>
                <c:pt idx="3">
                  <c:v>95</c:v>
                </c:pt>
                <c:pt idx="4">
                  <c:v>103</c:v>
                </c:pt>
                <c:pt idx="5">
                  <c:v>106</c:v>
                </c:pt>
                <c:pt idx="6">
                  <c:v>26</c:v>
                </c:pt>
                <c:pt idx="7">
                  <c:v>20</c:v>
                </c:pt>
                <c:pt idx="8">
                  <c:v>66</c:v>
                </c:pt>
                <c:pt idx="9">
                  <c:v>72</c:v>
                </c:pt>
                <c:pt idx="10">
                  <c:v>107</c:v>
                </c:pt>
                <c:pt idx="11">
                  <c:v>114</c:v>
                </c:pt>
                <c:pt idx="12">
                  <c:v>3</c:v>
                </c:pt>
              </c:numCache>
            </c:numRef>
          </c:val>
          <c:extLst>
            <c:ext xmlns:c16="http://schemas.microsoft.com/office/drawing/2014/chart" uri="{C3380CC4-5D6E-409C-BE32-E72D297353CC}">
              <c16:uniqueId val="{00000002-FB65-45C1-9ABE-C40CFEF8E3F2}"/>
            </c:ext>
          </c:extLst>
        </c:ser>
        <c:dLbls>
          <c:showLegendKey val="0"/>
          <c:showVal val="0"/>
          <c:showCatName val="0"/>
          <c:showSerName val="0"/>
          <c:showPercent val="0"/>
          <c:showBubbleSize val="0"/>
        </c:dLbls>
        <c:gapWidth val="219"/>
        <c:overlap val="-27"/>
        <c:axId val="910184456"/>
        <c:axId val="910186752"/>
      </c:barChart>
      <c:catAx>
        <c:axId val="910184456"/>
        <c:scaling>
          <c:orientation val="minMax"/>
        </c:scaling>
        <c:delete val="0"/>
        <c:axPos val="b"/>
        <c:title>
          <c:tx>
            <c:rich>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r>
                  <a:rPr lang="en-US" altLang="zh-CN" sz="700" b="0" baseline="0">
                    <a:solidFill>
                      <a:schemeClr val="tx1"/>
                    </a:solidFill>
                    <a:latin typeface="Arial" panose="020B0604020202020204" pitchFamily="34" charset="0"/>
                    <a:cs typeface="Arial" panose="020B0604020202020204" pitchFamily="34" charset="0"/>
                  </a:rPr>
                  <a:t>Movements of FMS</a:t>
                </a:r>
                <a:endParaRPr lang="zh-CN" altLang="en-US" sz="700" b="0" baseline="0">
                  <a:solidFill>
                    <a:schemeClr val="tx1"/>
                  </a:solidFill>
                  <a:latin typeface="Arial" panose="020B0604020202020204" pitchFamily="34" charset="0"/>
                  <a:cs typeface="Arial" panose="020B0604020202020204" pitchFamily="34" charset="0"/>
                </a:endParaRPr>
              </a:p>
            </c:rich>
          </c:tx>
          <c:layout>
            <c:manualLayout>
              <c:xMode val="edge"/>
              <c:yMode val="edge"/>
              <c:x val="0.43703043620871734"/>
              <c:y val="0.88405114075235469"/>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6350"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zh-CN"/>
          </a:p>
        </c:txPr>
        <c:crossAx val="910186752"/>
        <c:crosses val="autoZero"/>
        <c:auto val="1"/>
        <c:lblAlgn val="ctr"/>
        <c:lblOffset val="100"/>
        <c:noMultiLvlLbl val="0"/>
      </c:catAx>
      <c:valAx>
        <c:axId val="910186752"/>
        <c:scaling>
          <c:orientation val="minMax"/>
        </c:scaling>
        <c:delete val="0"/>
        <c:axPos val="l"/>
        <c:title>
          <c:tx>
            <c:rich>
              <a:bodyPr rot="-5400000" spcFirstLastPara="1" vertOverflow="ellipsis" vert="horz" wrap="square" anchor="ctr" anchorCtr="1"/>
              <a:lstStyle/>
              <a:p>
                <a:pPr>
                  <a:defRPr sz="700" b="0" i="0" u="none" strike="noStrike" kern="1200" baseline="0">
                    <a:solidFill>
                      <a:schemeClr val="tx1"/>
                    </a:solidFill>
                    <a:latin typeface="+mn-lt"/>
                    <a:ea typeface="+mn-ea"/>
                    <a:cs typeface="+mn-cs"/>
                  </a:defRPr>
                </a:pPr>
                <a:r>
                  <a:rPr lang="en-US" altLang="zh-CN" sz="700" baseline="0">
                    <a:solidFill>
                      <a:schemeClr val="tx1"/>
                    </a:solidFill>
                  </a:rPr>
                  <a:t>Frequency</a:t>
                </a:r>
                <a:endParaRPr lang="zh-CN" altLang="en-US" sz="700" baseline="0">
                  <a:solidFill>
                    <a:schemeClr val="tx1"/>
                  </a:solidFill>
                </a:endParaRPr>
              </a:p>
            </c:rich>
          </c:tx>
          <c:overlay val="0"/>
          <c:spPr>
            <a:noFill/>
            <a:ln>
              <a:noFill/>
            </a:ln>
            <a:effectLst/>
          </c:spPr>
          <c:txPr>
            <a:bodyPr rot="-54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zh-CN"/>
            </a:p>
          </c:txPr>
        </c:title>
        <c:numFmt formatCode="General" sourceLinked="0"/>
        <c:majorTickMark val="out"/>
        <c:minorTickMark val="none"/>
        <c:tickLblPos val="nextTo"/>
        <c:spPr>
          <a:noFill/>
          <a:ln w="6350">
            <a:solidFill>
              <a:sysClr val="windowText" lastClr="000000"/>
            </a:solid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zh-CN"/>
          </a:p>
        </c:txPr>
        <c:crossAx val="910184456"/>
        <c:crosses val="autoZero"/>
        <c:crossBetween val="between"/>
      </c:valAx>
      <c:spPr>
        <a:noFill/>
        <a:ln>
          <a:noFill/>
        </a:ln>
        <a:effectLst/>
      </c:spPr>
    </c:plotArea>
    <c:legend>
      <c:legendPos val="b"/>
      <c:layout>
        <c:manualLayout>
          <c:xMode val="edge"/>
          <c:yMode val="edge"/>
          <c:x val="0.36054099967578696"/>
          <c:y val="3.7636827654607692E-2"/>
          <c:w val="0.31262857132022959"/>
          <c:h val="8.1666807778059999E-2"/>
        </c:manualLayout>
      </c:layout>
      <c:overlay val="0"/>
      <c:spPr>
        <a:noFill/>
        <a:ln>
          <a:solidFill>
            <a:srgbClr val="E7E6E6">
              <a:lumMod val="90000"/>
            </a:srgbClr>
          </a:solid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lgn="jus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3:37:54.162"/>
    </inkml:context>
    <inkml:brush xml:id="br0">
      <inkml:brushProperty name="width" value="0.05" units="cm"/>
      <inkml:brushProperty name="height" value="0.0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3:37:54.162"/>
    </inkml:context>
    <inkml:brush xml:id="br0">
      <inkml:brushProperty name="width" value="0.05" units="cm"/>
      <inkml:brushProperty name="height" value="0.05"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3:37:54.162"/>
    </inkml:context>
    <inkml:brush xml:id="br0">
      <inkml:brushProperty name="width" value="0.05" units="cm"/>
      <inkml:brushProperty name="height" value="0.05" units="cm"/>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3:37:54.162"/>
    </inkml:context>
    <inkml:brush xml:id="br0">
      <inkml:brushProperty name="width" value="0.05" units="cm"/>
      <inkml:brushProperty name="height" value="0.0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F67B8-73EE-424C-9BA6-AAE3DA6FC945}"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85812-D090-4A6A-A456-B63CBF0B2797}" type="slidenum">
              <a:rPr lang="zh-CN" altLang="en-US" smtClean="0"/>
              <a:t>‹#›</a:t>
            </a:fld>
            <a:endParaRPr lang="zh-CN" altLang="en-US"/>
          </a:p>
        </p:txBody>
      </p:sp>
    </p:spTree>
    <p:extLst>
      <p:ext uri="{BB962C8B-B14F-4D97-AF65-F5344CB8AC3E}">
        <p14:creationId xmlns:p14="http://schemas.microsoft.com/office/powerpoint/2010/main" val="1711426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8141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1A3CB-C061-DFAC-0440-90774DD1A0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8AD2B2-CCE7-39ED-1EB1-85BFA50B8C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4695FA-FA11-1855-E344-A494C8ADF5B9}"/>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344A76D4-6772-93FA-3801-95403FDA63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A25962-E001-1062-9120-E0EE19C2888B}"/>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597005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E1BB0-0983-615A-5B68-3B37AB1FD79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27E285-4EFA-628D-E07D-BE44C232B9F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B96A2-3FC5-7E1D-FFDE-8C85AB79220B}"/>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1F5DFA58-7EC5-35FC-841D-DEBBCC7281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3A9199-5213-DA33-1342-DFDD5489B4FC}"/>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1254493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858BB9-FFB2-4012-5370-14782DB80D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9E72A9-0889-3B80-C4C9-9C08FCCA26A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9F3224-4670-675A-A2A2-54E8692AC27A}"/>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8D00FB2D-F227-F7C6-60DF-C6C032795F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3E88E-24D5-2C68-A86B-F17DEEC05623}"/>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183563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62903-D17A-06C9-C259-F0A9BAC21A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89973F-C725-F774-8E2F-95259B7148F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C9278B-5E1A-0A53-554D-78C88B3FBC9B}"/>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10BF5E9B-357D-44B1-7424-40D706926F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109A80-8300-C25C-5E7A-34DEB2F82DE7}"/>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212803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A253F-7C44-EA24-29D1-B802D7BCEFE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67A2CD-8CC7-9CBF-4B6F-CB47506AE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916D7E5-5A03-7955-8C17-4F1D43FA1ADF}"/>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DF0F9728-F1D1-D92A-0F8C-5C90B3D5A4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1E5E38-29C1-303F-7C04-9131771F9C9F}"/>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37672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B343C-B4C5-722B-4BC9-D8EB238D45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4E2545-84AE-6D25-6DD3-6DB72B82CD2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8CAF5DA-EC31-937B-D06B-4EE9AA898F0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A17AB05-C9FC-3C17-57D5-E9680A4349A2}"/>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6" name="页脚占位符 5">
            <a:extLst>
              <a:ext uri="{FF2B5EF4-FFF2-40B4-BE49-F238E27FC236}">
                <a16:creationId xmlns:a16="http://schemas.microsoft.com/office/drawing/2014/main" id="{91B7CC32-599D-0900-6F1F-2941C05211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07EAB6-1113-7AC2-0778-591C27020DF7}"/>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377119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CEA4C-E9F5-5AC9-9556-2AB07F0E1CF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8A4C9A-D09C-3CF8-9981-0F4F98C44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70F2317-D513-E8B9-D2D2-B9EA695E79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C918845-F91A-AA88-0EC4-8967177E0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D14DAC-A84E-7123-F559-453CD0F6B55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B63764A-78BC-41C2-F8F6-1B6FB0DEC175}"/>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8" name="页脚占位符 7">
            <a:extLst>
              <a:ext uri="{FF2B5EF4-FFF2-40B4-BE49-F238E27FC236}">
                <a16:creationId xmlns:a16="http://schemas.microsoft.com/office/drawing/2014/main" id="{76BA9DC9-6099-EF42-3E4A-3835F0E127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2FDD20-CC49-19E4-9EFB-06A7AD010A5E}"/>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297123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CBD27-0159-3786-A8DF-7FF9DD3BA4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8F6A67-3144-7835-23E7-195F5AE9D559}"/>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4" name="页脚占位符 3">
            <a:extLst>
              <a:ext uri="{FF2B5EF4-FFF2-40B4-BE49-F238E27FC236}">
                <a16:creationId xmlns:a16="http://schemas.microsoft.com/office/drawing/2014/main" id="{9F173F95-0795-2140-59D8-6165EF4392C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356F864-F3EB-1CA4-A440-8711CE023F8E}"/>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3226515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9571B13-5A6E-D5CB-C10D-DD82EF552DCA}"/>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3" name="页脚占位符 2">
            <a:extLst>
              <a:ext uri="{FF2B5EF4-FFF2-40B4-BE49-F238E27FC236}">
                <a16:creationId xmlns:a16="http://schemas.microsoft.com/office/drawing/2014/main" id="{03C37529-E7D2-A705-AC83-686D9BD3C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E5996D-F6AE-FBA5-3ACC-CBF1780C854F}"/>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2893093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10A3B-A2E1-2D03-3E16-02CA800B55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D9B7A46-AF14-6108-2668-D6BFA60D73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1FBACE-045F-6FF7-A020-07F19708D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630E00-8BD3-2BF8-80F1-AA7517913A47}"/>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6" name="页脚占位符 5">
            <a:extLst>
              <a:ext uri="{FF2B5EF4-FFF2-40B4-BE49-F238E27FC236}">
                <a16:creationId xmlns:a16="http://schemas.microsoft.com/office/drawing/2014/main" id="{71B5A314-6B19-7B1E-5D53-7DF04302F0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199C3B-8CA7-02A2-2198-48888EBC25B0}"/>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210031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BA0C6-945B-5961-A785-2414F5295F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A668F7C-2B69-DC70-C3FE-A5B76176F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16BAF3-53F9-208E-7FE1-6FDAF3680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F0A7B2-F4D8-6FCE-8389-3EAF6F36C509}"/>
              </a:ext>
            </a:extLst>
          </p:cNvPr>
          <p:cNvSpPr>
            <a:spLocks noGrp="1"/>
          </p:cNvSpPr>
          <p:nvPr>
            <p:ph type="dt" sz="half" idx="10"/>
          </p:nvPr>
        </p:nvSpPr>
        <p:spPr/>
        <p:txBody>
          <a:bodyPr/>
          <a:lstStyle/>
          <a:p>
            <a:fld id="{D5D2BFA9-78CA-4B89-AA58-4E5349FF4502}" type="datetimeFigureOut">
              <a:rPr lang="zh-CN" altLang="en-US" smtClean="0"/>
              <a:t>2023/6/1</a:t>
            </a:fld>
            <a:endParaRPr lang="zh-CN" altLang="en-US"/>
          </a:p>
        </p:txBody>
      </p:sp>
      <p:sp>
        <p:nvSpPr>
          <p:cNvPr id="6" name="页脚占位符 5">
            <a:extLst>
              <a:ext uri="{FF2B5EF4-FFF2-40B4-BE49-F238E27FC236}">
                <a16:creationId xmlns:a16="http://schemas.microsoft.com/office/drawing/2014/main" id="{79A6F1BA-6AB2-05F4-3FE2-A92371D463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A5BEC0-7A41-F3D5-8754-29082E391D2D}"/>
              </a:ext>
            </a:extLst>
          </p:cNvPr>
          <p:cNvSpPr>
            <a:spLocks noGrp="1"/>
          </p:cNvSpPr>
          <p:nvPr>
            <p:ph type="sldNum" sz="quarter" idx="12"/>
          </p:nvPr>
        </p:nvSpPr>
        <p:spPr/>
        <p:txBody>
          <a:body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4122132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023F5D-A2EC-BF52-A043-AA29CFD292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72FDEA-CC4C-B7C2-0D52-EA7E220DF8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D80A76-2CB6-B347-D5BF-5ADB183FB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2BFA9-78CA-4B89-AA58-4E5349FF4502}" type="datetimeFigureOut">
              <a:rPr lang="zh-CN" altLang="en-US" smtClean="0"/>
              <a:t>2023/6/1</a:t>
            </a:fld>
            <a:endParaRPr lang="zh-CN" altLang="en-US"/>
          </a:p>
        </p:txBody>
      </p:sp>
      <p:sp>
        <p:nvSpPr>
          <p:cNvPr id="5" name="页脚占位符 4">
            <a:extLst>
              <a:ext uri="{FF2B5EF4-FFF2-40B4-BE49-F238E27FC236}">
                <a16:creationId xmlns:a16="http://schemas.microsoft.com/office/drawing/2014/main" id="{CAAF1104-CF22-E795-B964-98EF937D14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CB9979-4306-92BE-4245-4B4B8F53B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BF0E3-C4FF-4C45-A8D6-B80ADFACDF0C}" type="slidenum">
              <a:rPr lang="zh-CN" altLang="en-US" smtClean="0"/>
              <a:t>‹#›</a:t>
            </a:fld>
            <a:endParaRPr lang="zh-CN" altLang="en-US"/>
          </a:p>
        </p:txBody>
      </p:sp>
    </p:spTree>
    <p:extLst>
      <p:ext uri="{BB962C8B-B14F-4D97-AF65-F5344CB8AC3E}">
        <p14:creationId xmlns:p14="http://schemas.microsoft.com/office/powerpoint/2010/main" val="890547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0.png"/><Relationship Id="rId7" Type="http://schemas.openxmlformats.org/officeDocument/2006/relationships/image" Target="../media/image44.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0.png"/><Relationship Id="rId7"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6" name="文本框 15"/>
          <p:cNvSpPr txBox="1"/>
          <p:nvPr/>
        </p:nvSpPr>
        <p:spPr>
          <a:xfrm>
            <a:off x="298451" y="2784656"/>
            <a:ext cx="1070189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spc="900" baseline="0" noProof="0" dirty="0">
                <a:ln>
                  <a:noFill/>
                </a:ln>
                <a:solidFill>
                  <a:srgbClr val="A63030"/>
                </a:solidFill>
                <a:uLnTx/>
                <a:uFillTx/>
                <a:latin typeface="微软雅黑" panose="020B0503020204020204" pitchFamily="34" charset="-122"/>
                <a:ea typeface="微软雅黑" panose="020B0503020204020204" pitchFamily="34" charset="-122"/>
                <a:cs typeface="Aharoni" panose="02010803020104030203" pitchFamily="2" charset="-79"/>
              </a:rPr>
              <a:t>学习报告</a:t>
            </a:r>
            <a:endParaRPr kumimoji="0" lang="zh-CN" altLang="en-US" sz="4800" b="1" i="0" spc="900" baseline="0" noProof="0" dirty="0">
              <a:ln>
                <a:noFill/>
              </a:ln>
              <a:solidFill>
                <a:srgbClr val="A63030"/>
              </a:solidFill>
              <a:uLnTx/>
              <a:uFillTx/>
              <a:latin typeface="Aharoni" panose="02010803020104030203" pitchFamily="2" charset="-79"/>
              <a:ea typeface="微软雅黑" panose="020B0503020204020204" charset="-122"/>
              <a:cs typeface="Aharoni" panose="02010803020104030203" pitchFamily="2" charset="-79"/>
            </a:endParaRPr>
          </a:p>
        </p:txBody>
      </p:sp>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Tree>
    <p:extLst>
      <p:ext uri="{BB962C8B-B14F-4D97-AF65-F5344CB8AC3E}">
        <p14:creationId xmlns:p14="http://schemas.microsoft.com/office/powerpoint/2010/main" val="31530230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文本框 3">
            <a:extLst>
              <a:ext uri="{FF2B5EF4-FFF2-40B4-BE49-F238E27FC236}">
                <a16:creationId xmlns:a16="http://schemas.microsoft.com/office/drawing/2014/main" id="{99259691-CE6B-5F31-BD42-3948387BAE6B}"/>
              </a:ext>
            </a:extLst>
          </p:cNvPr>
          <p:cNvSpPr txBox="1"/>
          <p:nvPr/>
        </p:nvSpPr>
        <p:spPr>
          <a:xfrm>
            <a:off x="788352" y="1511745"/>
            <a:ext cx="6107862" cy="2862322"/>
          </a:xfrm>
          <a:prstGeom prst="rect">
            <a:avLst/>
          </a:prstGeom>
          <a:noFill/>
        </p:spPr>
        <p:txBody>
          <a:bodyPr wrap="square">
            <a:spAutoFit/>
          </a:bodyPr>
          <a:lstStyle/>
          <a:p>
            <a:pPr lvl="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播放视频时，默认启用了坐标过滤功能，这个选项控制对轨迹和跟踪绘图的空间坐标进行过滤。由于数字化的过程，原始坐标是有噪声的，特别是像速度和加速度这样的导数，比它们可能的准确度要低。对坐标进行仔细的过滤，可以去除大量的噪音，提供更准确的测量结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Kinovea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配备了视频解码库，支持许多文件类型，不需要也不使用任何第三方编解码器。它支持以下内容：大多数视频文件格式，包括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MPEG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MOV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AVI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MKV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M4V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FLV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WMV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，等等。</a:t>
            </a:r>
          </a:p>
          <a:p>
            <a:pPr lvl="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584896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pic>
        <p:nvPicPr>
          <p:cNvPr id="5" name="图片 4">
            <a:extLst>
              <a:ext uri="{FF2B5EF4-FFF2-40B4-BE49-F238E27FC236}">
                <a16:creationId xmlns:a16="http://schemas.microsoft.com/office/drawing/2014/main" id="{3AFEA170-2294-C9F8-7408-71EC5AEF32AC}"/>
              </a:ext>
            </a:extLst>
          </p:cNvPr>
          <p:cNvPicPr>
            <a:picLocks noChangeAspect="1"/>
          </p:cNvPicPr>
          <p:nvPr/>
        </p:nvPicPr>
        <p:blipFill>
          <a:blip r:embed="rId4"/>
          <a:stretch>
            <a:fillRect/>
          </a:stretch>
        </p:blipFill>
        <p:spPr>
          <a:xfrm>
            <a:off x="5790077" y="1558290"/>
            <a:ext cx="5552058" cy="3216826"/>
          </a:xfrm>
          <a:prstGeom prst="rect">
            <a:avLst/>
          </a:prstGeom>
        </p:spPr>
      </p:pic>
      <p:sp>
        <p:nvSpPr>
          <p:cNvPr id="9" name="文本框 8">
            <a:extLst>
              <a:ext uri="{FF2B5EF4-FFF2-40B4-BE49-F238E27FC236}">
                <a16:creationId xmlns:a16="http://schemas.microsoft.com/office/drawing/2014/main" id="{B65B3221-C995-C221-FAF5-4434C642D363}"/>
              </a:ext>
            </a:extLst>
          </p:cNvPr>
          <p:cNvSpPr txBox="1"/>
          <p:nvPr/>
        </p:nvSpPr>
        <p:spPr>
          <a:xfrm>
            <a:off x="849865" y="1666620"/>
            <a:ext cx="2636974" cy="1754326"/>
          </a:xfrm>
          <a:prstGeom prst="rect">
            <a:avLst/>
          </a:prstGeom>
          <a:noFill/>
        </p:spPr>
        <p:txBody>
          <a:bodyPr wrap="square">
            <a:spAutoFit/>
          </a:bodyPr>
          <a:lstStyle/>
          <a:p>
            <a:pPr lvl="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Kinovea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可以同时控制两个视频同步播放，两个视频可以以百分之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的不透明度叠加播放。</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9. </a:t>
            </a:r>
            <a:r>
              <a:rPr kumimoji="0" lang="zh-CN" altLang="zh-CN" sz="1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这个可以自定义视频第</a:t>
            </a:r>
            <a:r>
              <a:rPr kumimoji="0" lang="en-US" altLang="zh-CN" sz="1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0</a:t>
            </a:r>
            <a:r>
              <a:rPr kumimoji="0" lang="zh-CN" altLang="en-US" sz="1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秒从哪开始</a:t>
            </a:r>
            <a:r>
              <a:rPr lang="zh-CN" altLang="en-US" dirty="0">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Rectangle 5">
            <a:extLst>
              <a:ext uri="{FF2B5EF4-FFF2-40B4-BE49-F238E27FC236}">
                <a16:creationId xmlns:a16="http://schemas.microsoft.com/office/drawing/2014/main" id="{011F0373-5757-48CA-E598-C15FF2365F6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028" name="图片 1">
            <a:extLst>
              <a:ext uri="{FF2B5EF4-FFF2-40B4-BE49-F238E27FC236}">
                <a16:creationId xmlns:a16="http://schemas.microsoft.com/office/drawing/2014/main" id="{058071CE-E9A9-3896-CA8B-40355353F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094" y="3124242"/>
            <a:ext cx="161925"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003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pic>
        <p:nvPicPr>
          <p:cNvPr id="5" name="图片 4">
            <a:extLst>
              <a:ext uri="{FF2B5EF4-FFF2-40B4-BE49-F238E27FC236}">
                <a16:creationId xmlns:a16="http://schemas.microsoft.com/office/drawing/2014/main" id="{90985BE1-E4EF-4E29-65A8-6B26A94D17F3}"/>
              </a:ext>
            </a:extLst>
          </p:cNvPr>
          <p:cNvPicPr>
            <a:picLocks noChangeAspect="1"/>
          </p:cNvPicPr>
          <p:nvPr/>
        </p:nvPicPr>
        <p:blipFill>
          <a:blip r:embed="rId4"/>
          <a:stretch>
            <a:fillRect/>
          </a:stretch>
        </p:blipFill>
        <p:spPr>
          <a:xfrm>
            <a:off x="4390222" y="1471040"/>
            <a:ext cx="7364776" cy="3987336"/>
          </a:xfrm>
          <a:prstGeom prst="rect">
            <a:avLst/>
          </a:prstGeom>
        </p:spPr>
      </p:pic>
      <p:sp>
        <p:nvSpPr>
          <p:cNvPr id="9" name="文本框 8">
            <a:extLst>
              <a:ext uri="{FF2B5EF4-FFF2-40B4-BE49-F238E27FC236}">
                <a16:creationId xmlns:a16="http://schemas.microsoft.com/office/drawing/2014/main" id="{D2E716A4-04FF-33D7-A739-48170CCD6EDB}"/>
              </a:ext>
            </a:extLst>
          </p:cNvPr>
          <p:cNvSpPr txBox="1"/>
          <p:nvPr/>
        </p:nvSpPr>
        <p:spPr>
          <a:xfrm>
            <a:off x="788352" y="1699994"/>
            <a:ext cx="2742554" cy="923330"/>
          </a:xfrm>
          <a:prstGeom prst="rect">
            <a:avLst/>
          </a:prstGeom>
          <a:noFill/>
        </p:spPr>
        <p:txBody>
          <a:bodyPr wrap="square">
            <a:spAutoFit/>
          </a:bodyPr>
          <a:lstStyle/>
          <a:p>
            <a:pPr lvl="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反向模式和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overview</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模式只有在整个工作区被缓存在内存中时才会启用。</a:t>
            </a:r>
          </a:p>
        </p:txBody>
      </p:sp>
    </p:spTree>
    <p:extLst>
      <p:ext uri="{BB962C8B-B14F-4D97-AF65-F5344CB8AC3E}">
        <p14:creationId xmlns:p14="http://schemas.microsoft.com/office/powerpoint/2010/main" val="27757545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pic>
        <p:nvPicPr>
          <p:cNvPr id="2" name="图片 1">
            <a:extLst>
              <a:ext uri="{FF2B5EF4-FFF2-40B4-BE49-F238E27FC236}">
                <a16:creationId xmlns:a16="http://schemas.microsoft.com/office/drawing/2014/main" id="{4AD4A861-1BDF-1299-04BF-EB842C56221E}"/>
              </a:ext>
            </a:extLst>
          </p:cNvPr>
          <p:cNvPicPr>
            <a:picLocks noChangeAspect="1"/>
          </p:cNvPicPr>
          <p:nvPr/>
        </p:nvPicPr>
        <p:blipFill>
          <a:blip r:embed="rId4"/>
          <a:stretch>
            <a:fillRect/>
          </a:stretch>
        </p:blipFill>
        <p:spPr>
          <a:xfrm>
            <a:off x="5904590" y="1756804"/>
            <a:ext cx="5274310" cy="2595245"/>
          </a:xfrm>
          <a:prstGeom prst="rect">
            <a:avLst/>
          </a:prstGeom>
        </p:spPr>
      </p:pic>
      <p:sp>
        <p:nvSpPr>
          <p:cNvPr id="12" name="文本框 11">
            <a:extLst>
              <a:ext uri="{FF2B5EF4-FFF2-40B4-BE49-F238E27FC236}">
                <a16:creationId xmlns:a16="http://schemas.microsoft.com/office/drawing/2014/main" id="{86CF53AD-5636-F606-FC1C-8ABA22CC24F4}"/>
              </a:ext>
            </a:extLst>
          </p:cNvPr>
          <p:cNvSpPr txBox="1"/>
          <p:nvPr/>
        </p:nvSpPr>
        <p:spPr>
          <a:xfrm>
            <a:off x="733349" y="1756803"/>
            <a:ext cx="3640347" cy="2585323"/>
          </a:xfrm>
          <a:prstGeom prst="rect">
            <a:avLst/>
          </a:prstGeom>
          <a:noFill/>
        </p:spPr>
        <p:txBody>
          <a:bodyPr wrap="square">
            <a:spAutoFit/>
          </a:bodyPr>
          <a:lstStyle/>
          <a:p>
            <a:r>
              <a:rPr lang="en-US" altLang="zh-CN" dirty="0"/>
              <a:t>12. </a:t>
            </a:r>
            <a:r>
              <a:rPr lang="zh-CN" altLang="en-US" dirty="0"/>
              <a:t>可以自由在视频中插入图片，注释文件等被保存为和视频名称相同的</a:t>
            </a:r>
            <a:r>
              <a:rPr lang="en-US" altLang="zh-CN" dirty="0"/>
              <a:t>.</a:t>
            </a:r>
            <a:r>
              <a:rPr lang="en-US" altLang="zh-CN" dirty="0" err="1"/>
              <a:t>kva</a:t>
            </a:r>
            <a:r>
              <a:rPr lang="zh-CN" altLang="en-US" dirty="0"/>
              <a:t>格式的文件。 并且任意视频都可以添加注释文件。注释文件在导入新视频时会进行一定的转换来适应新图像的尺寸和时间码。并且</a:t>
            </a:r>
            <a:r>
              <a:rPr lang="en-US" altLang="zh-CN" dirty="0" err="1"/>
              <a:t>kinovea</a:t>
            </a:r>
            <a:r>
              <a:rPr lang="zh-CN" altLang="en-US" dirty="0"/>
              <a:t>可以导入其它软件的注释文件，有</a:t>
            </a:r>
            <a:r>
              <a:rPr lang="en-US" altLang="zh-CN" dirty="0"/>
              <a:t>2</a:t>
            </a:r>
            <a:r>
              <a:rPr lang="zh-CN" altLang="en-US" dirty="0"/>
              <a:t>种格式：</a:t>
            </a:r>
            <a:r>
              <a:rPr lang="en-US" altLang="zh-CN" dirty="0"/>
              <a:t>SRT</a:t>
            </a:r>
            <a:r>
              <a:rPr lang="zh-CN" altLang="en-US" dirty="0"/>
              <a:t>字幕文件和</a:t>
            </a:r>
            <a:r>
              <a:rPr lang="en-US" altLang="zh-CN" dirty="0" err="1"/>
              <a:t>openpose</a:t>
            </a:r>
            <a:r>
              <a:rPr lang="zh-CN" altLang="en-US" dirty="0"/>
              <a:t>身体姿势的</a:t>
            </a:r>
            <a:r>
              <a:rPr lang="en-US" altLang="zh-CN" dirty="0" err="1"/>
              <a:t>json</a:t>
            </a:r>
            <a:r>
              <a:rPr lang="zh-CN" altLang="en-US" dirty="0"/>
              <a:t>文件。</a:t>
            </a:r>
          </a:p>
        </p:txBody>
      </p:sp>
    </p:spTree>
    <p:extLst>
      <p:ext uri="{BB962C8B-B14F-4D97-AF65-F5344CB8AC3E}">
        <p14:creationId xmlns:p14="http://schemas.microsoft.com/office/powerpoint/2010/main" val="40737889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graphicFrame>
        <p:nvGraphicFramePr>
          <p:cNvPr id="8" name="表格 8">
            <a:extLst>
              <a:ext uri="{FF2B5EF4-FFF2-40B4-BE49-F238E27FC236}">
                <a16:creationId xmlns:a16="http://schemas.microsoft.com/office/drawing/2014/main" id="{FA324B9E-A5BB-EECA-68B3-90DAA283C48F}"/>
              </a:ext>
            </a:extLst>
          </p:cNvPr>
          <p:cNvGraphicFramePr>
            <a:graphicFrameLocks noGrp="1"/>
          </p:cNvGraphicFramePr>
          <p:nvPr>
            <p:extLst>
              <p:ext uri="{D42A27DB-BD31-4B8C-83A1-F6EECF244321}">
                <p14:modId xmlns:p14="http://schemas.microsoft.com/office/powerpoint/2010/main" val="3606208623"/>
              </p:ext>
            </p:extLst>
          </p:nvPr>
        </p:nvGraphicFramePr>
        <p:xfrm>
          <a:off x="298450" y="1973936"/>
          <a:ext cx="8631044" cy="3657600"/>
        </p:xfrm>
        <a:graphic>
          <a:graphicData uri="http://schemas.openxmlformats.org/drawingml/2006/table">
            <a:tbl>
              <a:tblPr firstRow="1" bandRow="1">
                <a:tableStyleId>{5C22544A-7EE6-4342-B048-85BDC9FD1C3A}</a:tableStyleId>
              </a:tblPr>
              <a:tblGrid>
                <a:gridCol w="2157761">
                  <a:extLst>
                    <a:ext uri="{9D8B030D-6E8A-4147-A177-3AD203B41FA5}">
                      <a16:colId xmlns:a16="http://schemas.microsoft.com/office/drawing/2014/main" val="3519905100"/>
                    </a:ext>
                  </a:extLst>
                </a:gridCol>
                <a:gridCol w="2157761">
                  <a:extLst>
                    <a:ext uri="{9D8B030D-6E8A-4147-A177-3AD203B41FA5}">
                      <a16:colId xmlns:a16="http://schemas.microsoft.com/office/drawing/2014/main" val="1596568175"/>
                    </a:ext>
                  </a:extLst>
                </a:gridCol>
                <a:gridCol w="2157761">
                  <a:extLst>
                    <a:ext uri="{9D8B030D-6E8A-4147-A177-3AD203B41FA5}">
                      <a16:colId xmlns:a16="http://schemas.microsoft.com/office/drawing/2014/main" val="2539358565"/>
                    </a:ext>
                  </a:extLst>
                </a:gridCol>
                <a:gridCol w="2157761">
                  <a:extLst>
                    <a:ext uri="{9D8B030D-6E8A-4147-A177-3AD203B41FA5}">
                      <a16:colId xmlns:a16="http://schemas.microsoft.com/office/drawing/2014/main" val="1236470714"/>
                    </a:ext>
                  </a:extLst>
                </a:gridCol>
              </a:tblGrid>
              <a:tr h="296889">
                <a:tc>
                  <a:txBody>
                    <a:bodyPr/>
                    <a:lstStyle/>
                    <a:p>
                      <a:r>
                        <a:rPr lang="zh-CN" altLang="en-US" dirty="0">
                          <a:solidFill>
                            <a:schemeClr val="tx1"/>
                          </a:solidFill>
                        </a:rPr>
                        <a:t>实验对象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solidFill>
                            <a:schemeClr val="tx1"/>
                          </a:solidFill>
                        </a:rPr>
                        <a:t>金标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solidFill>
                            <a:schemeClr val="tx1"/>
                          </a:solidFill>
                        </a:rPr>
                        <a:t>实验结果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solidFill>
                            <a:schemeClr val="tx1"/>
                          </a:solidFill>
                        </a:rPr>
                        <a:t>运动学参数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4808348"/>
                  </a:ext>
                </a:extLst>
              </a:tr>
              <a:tr h="742222">
                <a:tc>
                  <a:txBody>
                    <a:bodyPr/>
                    <a:lstStyle/>
                    <a:p>
                      <a:r>
                        <a:rPr lang="en-US" altLang="zh-CN" dirty="0" err="1"/>
                        <a:t>Kinovea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改良的</a:t>
                      </a:r>
                      <a:r>
                        <a:rPr lang="en-US" altLang="zh-CN" dirty="0"/>
                        <a:t>Lords</a:t>
                      </a:r>
                      <a:r>
                        <a:rPr lang="zh-CN" altLang="en-US" dirty="0"/>
                        <a:t>摇摆仪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err="1"/>
                        <a:t>Kinovea</a:t>
                      </a:r>
                      <a:r>
                        <a:rPr lang="zh-CN" altLang="en-US" dirty="0"/>
                        <a:t>可信度高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基于视频测量摇摆的参数，比如摇摆幅度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88702"/>
                  </a:ext>
                </a:extLst>
              </a:tr>
              <a:tr h="519555">
                <a:tc>
                  <a:txBody>
                    <a:bodyPr/>
                    <a:lstStyle/>
                    <a:p>
                      <a:r>
                        <a:rPr lang="zh-CN" altLang="en-US" dirty="0"/>
                        <a:t>机器学习方法</a:t>
                      </a:r>
                      <a:r>
                        <a:rPr lang="en-US" altLang="zh-CN" dirty="0" err="1"/>
                        <a:t>MediaPipe</a:t>
                      </a:r>
                      <a:r>
                        <a:rPr lang="en-US" altLang="zh-CN" dirty="0"/>
                        <a:t> Pose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err="1"/>
                        <a:t>Kinovea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相关性</a:t>
                      </a:r>
                      <a:r>
                        <a:rPr lang="en-US" altLang="zh-CN" dirty="0"/>
                        <a:t>0.94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每一帧的关节角度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1695675"/>
                  </a:ext>
                </a:extLst>
              </a:tr>
              <a:tr h="1410222">
                <a:tc>
                  <a:txBody>
                    <a:bodyPr/>
                    <a:lstStyle/>
                    <a:p>
                      <a:r>
                        <a:rPr lang="en-US" altLang="zh-CN" dirty="0" err="1"/>
                        <a:t>VmaxPro</a:t>
                      </a:r>
                      <a:r>
                        <a:rPr lang="en-US" altLang="zh-CN" dirty="0"/>
                        <a:t>(</a:t>
                      </a:r>
                      <a:r>
                        <a:rPr lang="zh-CN" altLang="en-US" dirty="0"/>
                        <a:t>惯性传感器</a:t>
                      </a:r>
                      <a:r>
                        <a:rPr lang="en-US" altLang="zh-CN" dirty="0"/>
                        <a:t>)</a:t>
                      </a:r>
                      <a:r>
                        <a:rPr lang="zh-CN" altLang="en-US" dirty="0"/>
                        <a:t>，</a:t>
                      </a:r>
                      <a:r>
                        <a:rPr lang="en-US" altLang="zh-CN" dirty="0" err="1"/>
                        <a:t>Kinovea</a:t>
                      </a:r>
                      <a:r>
                        <a:rPr lang="en-US" altLang="zh-CN" dirty="0"/>
                        <a:t>(</a:t>
                      </a:r>
                      <a:r>
                        <a:rPr lang="zh-CN" altLang="en-US" dirty="0"/>
                        <a:t>视频</a:t>
                      </a:r>
                      <a:r>
                        <a:rPr lang="en-US" altLang="zh-CN" dirty="0"/>
                        <a:t>)</a:t>
                      </a:r>
                      <a:r>
                        <a:rPr lang="zh-CN" altLang="en-US" dirty="0"/>
                        <a:t>，线性速度转换器（</a:t>
                      </a:r>
                      <a:r>
                        <a:rPr lang="en-US" altLang="zh-CN" dirty="0" err="1"/>
                        <a:t>speedgraph</a:t>
                      </a:r>
                      <a:r>
                        <a:rPr lang="zh-CN" alt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有效性</a:t>
                      </a:r>
                      <a:endParaRPr lang="en-US" altLang="zh-CN" dirty="0"/>
                    </a:p>
                    <a:p>
                      <a:r>
                        <a:rPr lang="en-US" altLang="zh-CN" dirty="0" err="1"/>
                        <a:t>Kinovea</a:t>
                      </a:r>
                      <a:r>
                        <a:rPr lang="zh-CN" altLang="en-US" dirty="0"/>
                        <a:t>计算</a:t>
                      </a:r>
                      <a:r>
                        <a:rPr lang="en-US" altLang="zh-CN" dirty="0"/>
                        <a:t>Vmax</a:t>
                      </a:r>
                      <a:r>
                        <a:rPr lang="zh-CN" altLang="en-US" dirty="0"/>
                        <a:t>时有效性较差，和其他两个设备在测量杠铃数据时需重新校对。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dirty="0"/>
                        <a:t>垂直杠铃速度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5546327"/>
                  </a:ext>
                </a:extLst>
              </a:tr>
            </a:tbl>
          </a:graphicData>
        </a:graphic>
      </p:graphicFrame>
      <p:pic>
        <p:nvPicPr>
          <p:cNvPr id="12" name="图片 11">
            <a:extLst>
              <a:ext uri="{FF2B5EF4-FFF2-40B4-BE49-F238E27FC236}">
                <a16:creationId xmlns:a16="http://schemas.microsoft.com/office/drawing/2014/main" id="{80D0D177-E9ED-566B-8372-AB1720E7CD8D}"/>
              </a:ext>
            </a:extLst>
          </p:cNvPr>
          <p:cNvPicPr>
            <a:picLocks noChangeAspect="1"/>
          </p:cNvPicPr>
          <p:nvPr/>
        </p:nvPicPr>
        <p:blipFill>
          <a:blip r:embed="rId4"/>
          <a:stretch>
            <a:fillRect/>
          </a:stretch>
        </p:blipFill>
        <p:spPr>
          <a:xfrm>
            <a:off x="9189634" y="1939975"/>
            <a:ext cx="2758984" cy="1736258"/>
          </a:xfrm>
          <a:prstGeom prst="rect">
            <a:avLst/>
          </a:prstGeom>
        </p:spPr>
      </p:pic>
      <p:pic>
        <p:nvPicPr>
          <p:cNvPr id="14" name="图片 13">
            <a:extLst>
              <a:ext uri="{FF2B5EF4-FFF2-40B4-BE49-F238E27FC236}">
                <a16:creationId xmlns:a16="http://schemas.microsoft.com/office/drawing/2014/main" id="{686E50A5-74CC-A854-1432-03D889D65650}"/>
              </a:ext>
            </a:extLst>
          </p:cNvPr>
          <p:cNvPicPr>
            <a:picLocks noChangeAspect="1"/>
          </p:cNvPicPr>
          <p:nvPr/>
        </p:nvPicPr>
        <p:blipFill>
          <a:blip r:embed="rId5"/>
          <a:stretch>
            <a:fillRect/>
          </a:stretch>
        </p:blipFill>
        <p:spPr>
          <a:xfrm>
            <a:off x="9189633" y="4049896"/>
            <a:ext cx="2758985" cy="1581640"/>
          </a:xfrm>
          <a:prstGeom prst="rect">
            <a:avLst/>
          </a:prstGeom>
        </p:spPr>
      </p:pic>
      <p:sp>
        <p:nvSpPr>
          <p:cNvPr id="9" name="圆角矩形 27">
            <a:extLst>
              <a:ext uri="{FF2B5EF4-FFF2-40B4-BE49-F238E27FC236}">
                <a16:creationId xmlns:a16="http://schemas.microsoft.com/office/drawing/2014/main" id="{EE8C3117-9F4A-317A-59E5-10927A07C304}"/>
              </a:ext>
            </a:extLst>
          </p:cNvPr>
          <p:cNvSpPr/>
          <p:nvPr/>
        </p:nvSpPr>
        <p:spPr>
          <a:xfrm>
            <a:off x="298450" y="1305560"/>
            <a:ext cx="3337687"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近期涉及</a:t>
            </a:r>
            <a:r>
              <a:rPr kumimoji="1" lang="en-US" altLang="zh-CN" sz="2000" b="1" dirty="0" err="1">
                <a:latin typeface="Microsoft YaHei" panose="020B0503020204020204" pitchFamily="34" charset="-122"/>
                <a:ea typeface="Microsoft YaHei" panose="020B0503020204020204" pitchFamily="34" charset="-122"/>
              </a:rPr>
              <a:t>Kinovea</a:t>
            </a:r>
            <a:r>
              <a:rPr kumimoji="1" lang="zh-CN" altLang="en-US" sz="2000" b="1" dirty="0">
                <a:latin typeface="Microsoft YaHei" panose="020B0503020204020204" pitchFamily="34" charset="-122"/>
                <a:ea typeface="Microsoft YaHei" panose="020B0503020204020204" pitchFamily="34" charset="-122"/>
              </a:rPr>
              <a:t>的研究</a:t>
            </a:r>
          </a:p>
        </p:txBody>
      </p:sp>
    </p:spTree>
    <p:extLst>
      <p:ext uri="{BB962C8B-B14F-4D97-AF65-F5344CB8AC3E}">
        <p14:creationId xmlns:p14="http://schemas.microsoft.com/office/powerpoint/2010/main" val="33972858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15</a:t>
            </a:fld>
            <a:endParaRPr lang="zh-CN" altLang="en-US" dirty="0"/>
          </a:p>
        </p:txBody>
      </p:sp>
      <p:pic>
        <p:nvPicPr>
          <p:cNvPr id="8" name="图片 7">
            <a:extLst>
              <a:ext uri="{FF2B5EF4-FFF2-40B4-BE49-F238E27FC236}">
                <a16:creationId xmlns:a16="http://schemas.microsoft.com/office/drawing/2014/main" id="{9C3DCDA3-5A2A-5D3D-8C6E-8A7F917044C9}"/>
              </a:ext>
            </a:extLst>
          </p:cNvPr>
          <p:cNvPicPr>
            <a:picLocks noChangeAspect="1"/>
          </p:cNvPicPr>
          <p:nvPr/>
        </p:nvPicPr>
        <p:blipFill>
          <a:blip r:embed="rId4"/>
          <a:stretch>
            <a:fillRect/>
          </a:stretch>
        </p:blipFill>
        <p:spPr>
          <a:xfrm>
            <a:off x="399152" y="4479290"/>
            <a:ext cx="4944165" cy="1228896"/>
          </a:xfrm>
          <a:prstGeom prst="rect">
            <a:avLst/>
          </a:prstGeom>
        </p:spPr>
      </p:pic>
      <p:graphicFrame>
        <p:nvGraphicFramePr>
          <p:cNvPr id="9" name="表格 8">
            <a:extLst>
              <a:ext uri="{FF2B5EF4-FFF2-40B4-BE49-F238E27FC236}">
                <a16:creationId xmlns:a16="http://schemas.microsoft.com/office/drawing/2014/main" id="{7C283915-2A35-1CB1-C0C8-8218EDED9C3C}"/>
              </a:ext>
            </a:extLst>
          </p:cNvPr>
          <p:cNvGraphicFramePr>
            <a:graphicFrameLocks noGrp="1"/>
          </p:cNvGraphicFramePr>
          <p:nvPr>
            <p:extLst>
              <p:ext uri="{D42A27DB-BD31-4B8C-83A1-F6EECF244321}">
                <p14:modId xmlns:p14="http://schemas.microsoft.com/office/powerpoint/2010/main" val="1884506890"/>
              </p:ext>
            </p:extLst>
          </p:nvPr>
        </p:nvGraphicFramePr>
        <p:xfrm>
          <a:off x="399152" y="1558290"/>
          <a:ext cx="8777956" cy="2743200"/>
        </p:xfrm>
        <a:graphic>
          <a:graphicData uri="http://schemas.openxmlformats.org/drawingml/2006/table">
            <a:tbl>
              <a:tblPr firstRow="1" bandRow="1">
                <a:tableStyleId>{5C22544A-7EE6-4342-B048-85BDC9FD1C3A}</a:tableStyleId>
              </a:tblPr>
              <a:tblGrid>
                <a:gridCol w="2194489">
                  <a:extLst>
                    <a:ext uri="{9D8B030D-6E8A-4147-A177-3AD203B41FA5}">
                      <a16:colId xmlns:a16="http://schemas.microsoft.com/office/drawing/2014/main" val="3954657800"/>
                    </a:ext>
                  </a:extLst>
                </a:gridCol>
                <a:gridCol w="2194489">
                  <a:extLst>
                    <a:ext uri="{9D8B030D-6E8A-4147-A177-3AD203B41FA5}">
                      <a16:colId xmlns:a16="http://schemas.microsoft.com/office/drawing/2014/main" val="2325074354"/>
                    </a:ext>
                  </a:extLst>
                </a:gridCol>
                <a:gridCol w="2194489">
                  <a:extLst>
                    <a:ext uri="{9D8B030D-6E8A-4147-A177-3AD203B41FA5}">
                      <a16:colId xmlns:a16="http://schemas.microsoft.com/office/drawing/2014/main" val="1020532072"/>
                    </a:ext>
                  </a:extLst>
                </a:gridCol>
                <a:gridCol w="2194489">
                  <a:extLst>
                    <a:ext uri="{9D8B030D-6E8A-4147-A177-3AD203B41FA5}">
                      <a16:colId xmlns:a16="http://schemas.microsoft.com/office/drawing/2014/main" val="4090442958"/>
                    </a:ext>
                  </a:extLst>
                </a:gridCol>
              </a:tblGrid>
              <a:tr h="742222">
                <a:tc>
                  <a:txBody>
                    <a:bodyPr/>
                    <a:lstStyle/>
                    <a:p>
                      <a:r>
                        <a:rPr lang="zh-CN" altLang="en-US" b="0" dirty="0">
                          <a:solidFill>
                            <a:schemeClr val="tx1"/>
                          </a:solidFill>
                        </a:rPr>
                        <a:t>基于计算机视觉的手机</a:t>
                      </a:r>
                      <a:r>
                        <a:rPr lang="en-US" altLang="zh-CN" b="0" dirty="0">
                          <a:solidFill>
                            <a:schemeClr val="tx1"/>
                          </a:solidFill>
                        </a:rPr>
                        <a:t>APP</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err="1">
                          <a:solidFill>
                            <a:schemeClr val="tx1"/>
                          </a:solidFill>
                        </a:rPr>
                        <a:t>Kinovea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b="0" dirty="0">
                          <a:solidFill>
                            <a:schemeClr val="tx1"/>
                          </a:solidFill>
                        </a:rPr>
                        <a:t>基于计算机视觉的手机</a:t>
                      </a:r>
                      <a:r>
                        <a:rPr lang="en-US" altLang="zh-CN" b="0" dirty="0">
                          <a:solidFill>
                            <a:schemeClr val="tx1"/>
                          </a:solidFill>
                        </a:rPr>
                        <a:t>APP</a:t>
                      </a:r>
                      <a:r>
                        <a:rPr lang="zh-CN" altLang="en-US" b="0" dirty="0">
                          <a:solidFill>
                            <a:schemeClr val="tx1"/>
                          </a:solidFill>
                        </a:rPr>
                        <a:t>的信效度，</a:t>
                      </a:r>
                      <a:r>
                        <a:rPr lang="en-US" altLang="zh-CN" b="0" dirty="0">
                          <a:solidFill>
                            <a:schemeClr val="tx1"/>
                          </a:solidFill>
                        </a:rPr>
                        <a:t>ICC = 0.91</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b="0" dirty="0">
                          <a:solidFill>
                            <a:schemeClr val="tx1"/>
                          </a:solidFill>
                        </a:rPr>
                        <a:t>头部前倾角，测颅椎角，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47159"/>
                  </a:ext>
                </a:extLst>
              </a:tr>
              <a:tr h="742222">
                <a:tc>
                  <a:txBody>
                    <a:bodyPr/>
                    <a:lstStyle/>
                    <a:p>
                      <a:r>
                        <a:rPr lang="zh-CN" altLang="en-US" dirty="0"/>
                        <a:t>基于计算机视觉的智能手机</a:t>
                      </a:r>
                      <a:r>
                        <a:rPr lang="en-US" altLang="zh-CN" dirty="0"/>
                        <a:t>APP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err="1"/>
                        <a:t>Kinovea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类内相关系数（</a:t>
                      </a:r>
                      <a:r>
                        <a:rPr lang="en-US" altLang="zh-CN" dirty="0"/>
                        <a:t>ICC</a:t>
                      </a:r>
                      <a:r>
                        <a:rPr lang="zh-CN" altLang="en-US" dirty="0"/>
                        <a:t>）为</a:t>
                      </a:r>
                      <a:r>
                        <a:rPr lang="en-US" altLang="zh-CN" dirty="0"/>
                        <a:t>0.859-0.933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手球运动中，膝关节外翻角</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7620889"/>
                  </a:ext>
                </a:extLst>
              </a:tr>
              <a:tr h="742222">
                <a:tc>
                  <a:txBody>
                    <a:bodyPr/>
                    <a:lstStyle/>
                    <a:p>
                      <a:r>
                        <a:rPr lang="en-US" altLang="zh-CN" dirty="0" err="1"/>
                        <a:t>Pencak</a:t>
                      </a:r>
                      <a:r>
                        <a:rPr lang="en-US" altLang="zh-CN" dirty="0"/>
                        <a:t> Silat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err="1"/>
                        <a:t>Kinovea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平均速度和平均移动时间对比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柔道运动员前踢的速度</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312967"/>
                  </a:ext>
                </a:extLst>
              </a:tr>
            </a:tbl>
          </a:graphicData>
        </a:graphic>
      </p:graphicFrame>
      <p:pic>
        <p:nvPicPr>
          <p:cNvPr id="10" name="图片 9">
            <a:extLst>
              <a:ext uri="{FF2B5EF4-FFF2-40B4-BE49-F238E27FC236}">
                <a16:creationId xmlns:a16="http://schemas.microsoft.com/office/drawing/2014/main" id="{2764E8CB-0140-3E21-9CE4-0774BBA7989D}"/>
              </a:ext>
            </a:extLst>
          </p:cNvPr>
          <p:cNvPicPr>
            <a:picLocks noChangeAspect="1"/>
          </p:cNvPicPr>
          <p:nvPr/>
        </p:nvPicPr>
        <p:blipFill>
          <a:blip r:embed="rId5"/>
          <a:stretch>
            <a:fillRect/>
          </a:stretch>
        </p:blipFill>
        <p:spPr>
          <a:xfrm>
            <a:off x="9289994" y="1558290"/>
            <a:ext cx="2758985" cy="1736258"/>
          </a:xfrm>
          <a:prstGeom prst="rect">
            <a:avLst/>
          </a:prstGeom>
        </p:spPr>
      </p:pic>
    </p:spTree>
    <p:extLst>
      <p:ext uri="{BB962C8B-B14F-4D97-AF65-F5344CB8AC3E}">
        <p14:creationId xmlns:p14="http://schemas.microsoft.com/office/powerpoint/2010/main" val="40343975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16</a:t>
            </a:fld>
            <a:endParaRPr lang="zh-CN" altLang="en-US" dirty="0"/>
          </a:p>
        </p:txBody>
      </p:sp>
      <p:sp>
        <p:nvSpPr>
          <p:cNvPr id="2" name="圆角矩形 27">
            <a:extLst>
              <a:ext uri="{FF2B5EF4-FFF2-40B4-BE49-F238E27FC236}">
                <a16:creationId xmlns:a16="http://schemas.microsoft.com/office/drawing/2014/main" id="{B2937BA2-BD71-F39C-3EBA-F75B8C432723}"/>
              </a:ext>
            </a:extLst>
          </p:cNvPr>
          <p:cNvSpPr/>
          <p:nvPr/>
        </p:nvSpPr>
        <p:spPr>
          <a:xfrm>
            <a:off x="298450" y="1331340"/>
            <a:ext cx="1936029"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总结</a:t>
            </a:r>
          </a:p>
        </p:txBody>
      </p:sp>
      <p:sp>
        <p:nvSpPr>
          <p:cNvPr id="8" name="文本框 7">
            <a:extLst>
              <a:ext uri="{FF2B5EF4-FFF2-40B4-BE49-F238E27FC236}">
                <a16:creationId xmlns:a16="http://schemas.microsoft.com/office/drawing/2014/main" id="{D2B5DCF7-90AF-8FEE-CA41-BDF465507CB8}"/>
              </a:ext>
            </a:extLst>
          </p:cNvPr>
          <p:cNvSpPr txBox="1"/>
          <p:nvPr/>
        </p:nvSpPr>
        <p:spPr>
          <a:xfrm>
            <a:off x="298450" y="2153757"/>
            <a:ext cx="4915586" cy="2031325"/>
          </a:xfrm>
          <a:prstGeom prst="rect">
            <a:avLst/>
          </a:prstGeom>
          <a:noFill/>
        </p:spPr>
        <p:txBody>
          <a:bodyPr wrap="square">
            <a:spAutoFit/>
          </a:bodyPr>
          <a:lstStyle/>
          <a:p>
            <a:pPr marL="342900" indent="-342900">
              <a:buAutoNum type="arabicPeriod"/>
            </a:pPr>
            <a:r>
              <a:rPr lang="en-US" altLang="zh-CN" dirty="0" err="1"/>
              <a:t>Kinovea</a:t>
            </a:r>
            <a:r>
              <a:rPr lang="zh-CN" altLang="en-US" dirty="0"/>
              <a:t>目前可以当作</a:t>
            </a:r>
            <a:r>
              <a:rPr lang="en-US" altLang="zh-CN" dirty="0"/>
              <a:t>2D</a:t>
            </a:r>
            <a:r>
              <a:rPr lang="zh-CN" altLang="en-US" dirty="0"/>
              <a:t>评估软件的金标。</a:t>
            </a:r>
            <a:endParaRPr lang="en-US" altLang="zh-CN" dirty="0"/>
          </a:p>
          <a:p>
            <a:pPr marL="342900" indent="-342900">
              <a:buAutoNum type="arabicPeriod"/>
            </a:pPr>
            <a:r>
              <a:rPr lang="en-US" altLang="zh-CN" dirty="0" err="1"/>
              <a:t>Kinovea</a:t>
            </a:r>
            <a:r>
              <a:rPr lang="zh-CN" altLang="en-US" dirty="0"/>
              <a:t>中使用最多的功能还是角度测量，轨迹追踪。</a:t>
            </a:r>
            <a:endParaRPr lang="en-US" altLang="zh-CN" dirty="0"/>
          </a:p>
          <a:p>
            <a:pPr marL="342900" indent="-342900">
              <a:buAutoNum type="arabicPeriod"/>
            </a:pPr>
            <a:r>
              <a:rPr lang="en-US" altLang="zh-CN" dirty="0"/>
              <a:t>2023</a:t>
            </a:r>
            <a:r>
              <a:rPr lang="zh-CN" altLang="en-US" dirty="0"/>
              <a:t>年涉及</a:t>
            </a:r>
            <a:r>
              <a:rPr lang="en-US" altLang="zh-CN" dirty="0" err="1"/>
              <a:t>Kinovea</a:t>
            </a:r>
            <a:r>
              <a:rPr lang="zh-CN" altLang="en-US" dirty="0"/>
              <a:t>的期刊中，更多的是把</a:t>
            </a:r>
            <a:r>
              <a:rPr lang="en-US" altLang="zh-CN" dirty="0" err="1"/>
              <a:t>Kinovea</a:t>
            </a:r>
            <a:r>
              <a:rPr lang="zh-CN" altLang="en-US" dirty="0"/>
              <a:t>当作一个对比工具，去验证新的传感器，基于计算机视觉的评估软件等的可信度，有效性。</a:t>
            </a:r>
          </a:p>
        </p:txBody>
      </p:sp>
      <p:pic>
        <p:nvPicPr>
          <p:cNvPr id="10" name="图片 9">
            <a:extLst>
              <a:ext uri="{FF2B5EF4-FFF2-40B4-BE49-F238E27FC236}">
                <a16:creationId xmlns:a16="http://schemas.microsoft.com/office/drawing/2014/main" id="{376B16DE-2311-F5B3-B5FD-82858ED10E52}"/>
              </a:ext>
            </a:extLst>
          </p:cNvPr>
          <p:cNvPicPr>
            <a:picLocks noChangeAspect="1"/>
          </p:cNvPicPr>
          <p:nvPr/>
        </p:nvPicPr>
        <p:blipFill>
          <a:blip r:embed="rId4"/>
          <a:stretch>
            <a:fillRect/>
          </a:stretch>
        </p:blipFill>
        <p:spPr>
          <a:xfrm>
            <a:off x="6712534" y="1380491"/>
            <a:ext cx="4915586" cy="4232910"/>
          </a:xfrm>
          <a:prstGeom prst="rect">
            <a:avLst/>
          </a:prstGeom>
        </p:spPr>
      </p:pic>
      <p:sp>
        <p:nvSpPr>
          <p:cNvPr id="11" name="文本框 10">
            <a:extLst>
              <a:ext uri="{FF2B5EF4-FFF2-40B4-BE49-F238E27FC236}">
                <a16:creationId xmlns:a16="http://schemas.microsoft.com/office/drawing/2014/main" id="{746E2636-0000-7F01-4159-CC329F595CCF}"/>
              </a:ext>
            </a:extLst>
          </p:cNvPr>
          <p:cNvSpPr txBox="1"/>
          <p:nvPr/>
        </p:nvSpPr>
        <p:spPr>
          <a:xfrm>
            <a:off x="7106234" y="5692894"/>
            <a:ext cx="4915586" cy="369332"/>
          </a:xfrm>
          <a:prstGeom prst="rect">
            <a:avLst/>
          </a:prstGeom>
          <a:noFill/>
        </p:spPr>
        <p:txBody>
          <a:bodyPr wrap="square">
            <a:spAutoFit/>
          </a:bodyPr>
          <a:lstStyle/>
          <a:p>
            <a:r>
              <a:rPr lang="zh-CN" altLang="en-US" dirty="0"/>
              <a:t>惯性传感器受力图和</a:t>
            </a:r>
            <a:r>
              <a:rPr lang="en-US" altLang="zh-CN" dirty="0" err="1"/>
              <a:t>Kinovea</a:t>
            </a:r>
            <a:r>
              <a:rPr lang="zh-CN" altLang="en-US" dirty="0"/>
              <a:t>轨迹图</a:t>
            </a:r>
          </a:p>
        </p:txBody>
      </p:sp>
    </p:spTree>
    <p:extLst>
      <p:ext uri="{BB962C8B-B14F-4D97-AF65-F5344CB8AC3E}">
        <p14:creationId xmlns:p14="http://schemas.microsoft.com/office/powerpoint/2010/main" val="27639927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17</a:t>
            </a:fld>
            <a:endParaRPr lang="zh-CN" altLang="en-US" dirty="0"/>
          </a:p>
        </p:txBody>
      </p:sp>
      <p:sp>
        <p:nvSpPr>
          <p:cNvPr id="2" name="圆角矩形 27">
            <a:extLst>
              <a:ext uri="{FF2B5EF4-FFF2-40B4-BE49-F238E27FC236}">
                <a16:creationId xmlns:a16="http://schemas.microsoft.com/office/drawing/2014/main" id="{748C3EBC-DEAB-561D-A0D5-447C15F3FE8C}"/>
              </a:ext>
            </a:extLst>
          </p:cNvPr>
          <p:cNvSpPr/>
          <p:nvPr/>
        </p:nvSpPr>
        <p:spPr>
          <a:xfrm>
            <a:off x="298450" y="1331340"/>
            <a:ext cx="2780030"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数据表示方法测试结果</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5F3C3FE-A4F5-05DC-B92E-672A2BA6D511}"/>
                  </a:ext>
                </a:extLst>
              </p:cNvPr>
              <p:cNvSpPr txBox="1"/>
              <p:nvPr/>
            </p:nvSpPr>
            <p:spPr>
              <a:xfrm>
                <a:off x="244475" y="1918080"/>
                <a:ext cx="11405870" cy="2585323"/>
              </a:xfrm>
              <a:prstGeom prst="rect">
                <a:avLst/>
              </a:prstGeom>
              <a:noFill/>
            </p:spPr>
            <p:txBody>
              <a:bodyPr wrap="square">
                <a:spAutoFit/>
              </a:bodyPr>
              <a:lstStyle/>
              <a:p>
                <a:r>
                  <a:rPr lang="zh-CN" altLang="en-US" dirty="0"/>
                  <a:t>基于时空特征的数据表示方法：</a:t>
                </a:r>
                <a:endParaRPr lang="en-US" altLang="zh-CN" dirty="0"/>
              </a:p>
              <a:p>
                <a:pPr marL="238125" indent="266700" algn="just"/>
                <a:r>
                  <a:rPr lang="en-US" altLang="zh-CN" dirty="0"/>
                  <a:t>1. </a:t>
                </a:r>
                <a:r>
                  <a:rPr lang="zh-CN" altLang="en-US" dirty="0"/>
                  <a:t>基于空间的关节位移：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相对位移的表示计算三维空间中人类骨骼关节坐标的空间位移，这些坐标是在某个时间点从同一帧获取的。从同一帧中提取的用于基于骨架的表示构建的另一组关节位移特征是基于与参考关节的差异。在这些特征中，位移是通过计算所有关节相对于参考关节的坐标差来获得的，通常是手动选择的，我们选择髋关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为参考关节点。给定关节</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和给定参考关节</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在世界坐标系中的位置，我们定义空间关节位移：</a:t>
                </a:r>
              </a:p>
              <a:p>
                <a:pPr marL="238125"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对于不同动作的骨架序列，沿每个维度计算位移，如 </a:t>
                </a:r>
                <a14:m>
                  <m:oMath xmlns:m="http://schemas.openxmlformats.org/officeDocument/2006/math">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𝑧</m:t>
                    </m:r>
                  </m:oMath>
                </a14:m>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被用作代表动作的特征。</a:t>
                </a:r>
                <a:r>
                  <a:rPr lang="zh-CN" altLang="en-US" dirty="0"/>
                  <a:t>                             </a:t>
                </a:r>
                <a:endParaRPr lang="en-US" altLang="zh-CN" dirty="0"/>
              </a:p>
              <a:p>
                <a:endParaRPr lang="zh-CN" altLang="en-US" dirty="0"/>
              </a:p>
            </p:txBody>
          </p:sp>
        </mc:Choice>
        <mc:Fallback xmlns="">
          <p:sp>
            <p:nvSpPr>
              <p:cNvPr id="5" name="文本框 4">
                <a:extLst>
                  <a:ext uri="{FF2B5EF4-FFF2-40B4-BE49-F238E27FC236}">
                    <a16:creationId xmlns:a16="http://schemas.microsoft.com/office/drawing/2014/main" id="{85F3C3FE-A4F5-05DC-B92E-672A2BA6D511}"/>
                  </a:ext>
                </a:extLst>
              </p:cNvPr>
              <p:cNvSpPr txBox="1">
                <a:spLocks noRot="1" noChangeAspect="1" noMove="1" noResize="1" noEditPoints="1" noAdjustHandles="1" noChangeArrowheads="1" noChangeShapeType="1" noTextEdit="1"/>
              </p:cNvSpPr>
              <p:nvPr/>
            </p:nvSpPr>
            <p:spPr>
              <a:xfrm>
                <a:off x="244475" y="1918080"/>
                <a:ext cx="11405870" cy="2585323"/>
              </a:xfrm>
              <a:prstGeom prst="rect">
                <a:avLst/>
              </a:prstGeom>
              <a:blipFill>
                <a:blip r:embed="rId4"/>
                <a:stretch>
                  <a:fillRect l="-428" t="-1415" r="-48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C548B42-EB47-F5B2-E8FF-0175F218FE8E}"/>
              </a:ext>
            </a:extLst>
          </p:cNvPr>
          <p:cNvPicPr>
            <a:picLocks noChangeAspect="1"/>
          </p:cNvPicPr>
          <p:nvPr/>
        </p:nvPicPr>
        <p:blipFill>
          <a:blip r:embed="rId5"/>
          <a:stretch>
            <a:fillRect/>
          </a:stretch>
        </p:blipFill>
        <p:spPr>
          <a:xfrm>
            <a:off x="9569902" y="3375642"/>
            <a:ext cx="1867718" cy="2840117"/>
          </a:xfrm>
          <a:prstGeom prst="rect">
            <a:avLst/>
          </a:prstGeom>
        </p:spPr>
      </p:pic>
    </p:spTree>
    <p:extLst>
      <p:ext uri="{BB962C8B-B14F-4D97-AF65-F5344CB8AC3E}">
        <p14:creationId xmlns:p14="http://schemas.microsoft.com/office/powerpoint/2010/main" val="26227351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18</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28EF8C2-EE77-F63C-D79F-0F14C426B9C3}"/>
                  </a:ext>
                </a:extLst>
              </p:cNvPr>
              <p:cNvSpPr txBox="1"/>
              <p:nvPr/>
            </p:nvSpPr>
            <p:spPr>
              <a:xfrm>
                <a:off x="244475" y="1380490"/>
                <a:ext cx="11405870" cy="2906950"/>
              </a:xfrm>
              <a:prstGeom prst="rect">
                <a:avLst/>
              </a:prstGeom>
              <a:noFill/>
            </p:spPr>
            <p:txBody>
              <a:bodyPr wrap="square">
                <a:spAutoFit/>
              </a:bodyPr>
              <a:lstStyle/>
              <a:p>
                <a:r>
                  <a:rPr lang="zh-CN" altLang="en-US" dirty="0"/>
                  <a:t>基于时空特征的数据表示方法：</a:t>
                </a:r>
                <a:endParaRPr lang="en-US" altLang="zh-CN" dirty="0"/>
              </a:p>
              <a:p>
                <a:pPr indent="266700" algn="just"/>
                <a:r>
                  <a:rPr lang="en-US" altLang="zh-CN" dirty="0"/>
                  <a:t>2. </a:t>
                </a:r>
                <a:r>
                  <a:rPr lang="zh-CN" altLang="en-US" dirty="0"/>
                  <a:t>基于时间的关节位移：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关节运动量是另一种用于人体表示的特征构建方法，在关节位移时进行特征提取，尤其是当关节表现出大的运动时。对于第</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个关节，我们沿</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轴计算整个关节运动期间的极限位置。然后通过以下公式计算每个关节沿每个维度的运动范围：</a:t>
                </a:r>
              </a:p>
              <a:p>
                <a:pPr indent="266700" algn="just"/>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𝑚𝑎𝑥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𝑚𝑖𝑛</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𝑧</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；关节运动量定义为：</a:t>
                </a:r>
              </a:p>
              <a:p>
                <a:pPr algn="ct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对于每个关节，我们将每个维度的运动范围和关节运动量展成为特征向量。同时，我们将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之前</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提出的相对于髋关节的相对关节位移也纳入特征向量中。</a:t>
                </a:r>
              </a:p>
              <a:p>
                <a:pPr marL="238125" indent="266700" algn="just"/>
                <a:endParaRPr lang="zh-CN" altLang="en-US" dirty="0"/>
              </a:p>
            </p:txBody>
          </p:sp>
        </mc:Choice>
        <mc:Fallback xmlns="">
          <p:sp>
            <p:nvSpPr>
              <p:cNvPr id="5" name="文本框 4">
                <a:extLst>
                  <a:ext uri="{FF2B5EF4-FFF2-40B4-BE49-F238E27FC236}">
                    <a16:creationId xmlns:a16="http://schemas.microsoft.com/office/drawing/2014/main" id="{E28EF8C2-EE77-F63C-D79F-0F14C426B9C3}"/>
                  </a:ext>
                </a:extLst>
              </p:cNvPr>
              <p:cNvSpPr txBox="1">
                <a:spLocks noRot="1" noChangeAspect="1" noMove="1" noResize="1" noEditPoints="1" noAdjustHandles="1" noChangeArrowheads="1" noChangeShapeType="1" noTextEdit="1"/>
              </p:cNvSpPr>
              <p:nvPr/>
            </p:nvSpPr>
            <p:spPr>
              <a:xfrm>
                <a:off x="244475" y="1380490"/>
                <a:ext cx="11405870" cy="2906950"/>
              </a:xfrm>
              <a:prstGeom prst="rect">
                <a:avLst/>
              </a:prstGeom>
              <a:blipFill>
                <a:blip r:embed="rId4"/>
                <a:stretch>
                  <a:fillRect l="-428" t="-1048" r="-48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DE52B8-ADC0-58B5-2D19-DF6299864044}"/>
              </a:ext>
            </a:extLst>
          </p:cNvPr>
          <p:cNvPicPr>
            <a:picLocks noChangeAspect="1"/>
          </p:cNvPicPr>
          <p:nvPr/>
        </p:nvPicPr>
        <p:blipFill>
          <a:blip r:embed="rId5"/>
          <a:stretch>
            <a:fillRect/>
          </a:stretch>
        </p:blipFill>
        <p:spPr>
          <a:xfrm>
            <a:off x="9386645" y="3738745"/>
            <a:ext cx="1967155" cy="2678565"/>
          </a:xfrm>
          <a:prstGeom prst="rect">
            <a:avLst/>
          </a:prstGeom>
        </p:spPr>
      </p:pic>
    </p:spTree>
    <p:extLst>
      <p:ext uri="{BB962C8B-B14F-4D97-AF65-F5344CB8AC3E}">
        <p14:creationId xmlns:p14="http://schemas.microsoft.com/office/powerpoint/2010/main" val="9865975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19</a:t>
            </a:fld>
            <a:endParaRPr lang="zh-CN" altLang="en-US" dirty="0"/>
          </a:p>
        </p:txBody>
      </p:sp>
      <p:pic>
        <p:nvPicPr>
          <p:cNvPr id="2" name="图片 1">
            <a:extLst>
              <a:ext uri="{FF2B5EF4-FFF2-40B4-BE49-F238E27FC236}">
                <a16:creationId xmlns:a16="http://schemas.microsoft.com/office/drawing/2014/main" id="{50517BC1-DDA2-9347-83E1-A374C65BD1D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0401" y="2072830"/>
            <a:ext cx="8148547" cy="2933320"/>
          </a:xfrm>
          <a:prstGeom prst="rect">
            <a:avLst/>
          </a:prstGeom>
          <a:noFill/>
          <a:ln>
            <a:noFill/>
          </a:ln>
        </p:spPr>
      </p:pic>
    </p:spTree>
    <p:extLst>
      <p:ext uri="{BB962C8B-B14F-4D97-AF65-F5344CB8AC3E}">
        <p14:creationId xmlns:p14="http://schemas.microsoft.com/office/powerpoint/2010/main" val="37209590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05" y="-41275"/>
            <a:ext cx="12192000" cy="146748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9" name="文本框 8"/>
          <p:cNvSpPr txBox="1"/>
          <p:nvPr/>
        </p:nvSpPr>
        <p:spPr>
          <a:xfrm>
            <a:off x="1920875" y="20002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0" name="文本框 9"/>
          <p:cNvSpPr txBox="1"/>
          <p:nvPr/>
        </p:nvSpPr>
        <p:spPr>
          <a:xfrm>
            <a:off x="1433195" y="71882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pic>
        <p:nvPicPr>
          <p:cNvPr id="21" name="图片 20" descr="G:\大学生记者团\校徽3.png校徽3"/>
          <p:cNvPicPr>
            <a:picLocks noChangeAspect="1"/>
          </p:cNvPicPr>
          <p:nvPr/>
        </p:nvPicPr>
        <p:blipFill>
          <a:blip r:embed="rId3"/>
          <a:srcRect/>
          <a:stretch>
            <a:fillRect/>
          </a:stretch>
        </p:blipFill>
        <p:spPr>
          <a:xfrm>
            <a:off x="298450" y="14605"/>
            <a:ext cx="1148080" cy="1214755"/>
          </a:xfrm>
          <a:prstGeom prst="rect">
            <a:avLst/>
          </a:prstGeom>
          <a:effectLst>
            <a:outerShdw blurRad="50800" dist="38100" dir="2700000" algn="tl" rotWithShape="0">
              <a:prstClr val="black">
                <a:alpha val="40000"/>
              </a:prstClr>
            </a:outerShdw>
          </a:effectLst>
        </p:spPr>
      </p:pic>
      <p:pic>
        <p:nvPicPr>
          <p:cNvPr id="22" name="图片 21" descr="1"/>
          <p:cNvPicPr>
            <a:picLocks noChangeAspect="1"/>
          </p:cNvPicPr>
          <p:nvPr/>
        </p:nvPicPr>
        <p:blipFill>
          <a:blip r:embed="rId4"/>
          <a:stretch>
            <a:fillRect/>
          </a:stretch>
        </p:blipFill>
        <p:spPr>
          <a:xfrm>
            <a:off x="-14605" y="1380490"/>
            <a:ext cx="12192000" cy="468630"/>
          </a:xfrm>
          <a:prstGeom prst="rect">
            <a:avLst/>
          </a:prstGeom>
        </p:spPr>
      </p:pic>
      <p:grpSp>
        <p:nvGrpSpPr>
          <p:cNvPr id="26" name="组合 25"/>
          <p:cNvGrpSpPr/>
          <p:nvPr/>
        </p:nvGrpSpPr>
        <p:grpSpPr>
          <a:xfrm>
            <a:off x="438875" y="2859769"/>
            <a:ext cx="4442008" cy="1137192"/>
            <a:chOff x="6894285" y="2860404"/>
            <a:chExt cx="4442008" cy="1137192"/>
          </a:xfrm>
        </p:grpSpPr>
        <p:sp>
          <p:nvSpPr>
            <p:cNvPr id="3" name="矩形 2"/>
            <p:cNvSpPr/>
            <p:nvPr/>
          </p:nvSpPr>
          <p:spPr>
            <a:xfrm>
              <a:off x="6894285" y="2860404"/>
              <a:ext cx="4441372" cy="1137192"/>
            </a:xfrm>
            <a:prstGeom prst="rect">
              <a:avLst/>
            </a:prstGeom>
            <a:solidFill>
              <a:srgbClr val="900A0A"/>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6" name="文本框 5"/>
            <p:cNvSpPr txBox="1"/>
            <p:nvPr/>
          </p:nvSpPr>
          <p:spPr>
            <a:xfrm>
              <a:off x="6894919" y="2937676"/>
              <a:ext cx="4441374"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alpha val="30000"/>
                    </a:prstClr>
                  </a:solidFill>
                  <a:effectLst/>
                  <a:uLnTx/>
                  <a:uFillTx/>
                  <a:latin typeface="Aharoni" panose="02010803020104030203" pitchFamily="2" charset="-79"/>
                  <a:ea typeface="微软雅黑" panose="020B0503020204020204" charset="-122"/>
                  <a:cs typeface="Aharoni" panose="02010803020104030203" pitchFamily="2" charset="-79"/>
                </a:rPr>
                <a:t>CONTENTS</a:t>
              </a:r>
              <a:endParaRPr kumimoji="0" lang="zh-CN" altLang="en-US" sz="6000" b="0" i="0" u="none" strike="noStrike" kern="1200" cap="none" spc="0" normalizeH="0" baseline="0" noProof="0" dirty="0">
                <a:ln>
                  <a:noFill/>
                </a:ln>
                <a:solidFill>
                  <a:prstClr val="white">
                    <a:alpha val="30000"/>
                  </a:prstClr>
                </a:solidFill>
                <a:effectLst/>
                <a:uLnTx/>
                <a:uFillTx/>
                <a:latin typeface="Aharoni" panose="02010803020104030203" pitchFamily="2" charset="-79"/>
                <a:ea typeface="微软雅黑" panose="020B0503020204020204" charset="-122"/>
                <a:cs typeface="Aharoni" panose="02010803020104030203" pitchFamily="2" charset="-79"/>
              </a:endParaRPr>
            </a:p>
          </p:txBody>
        </p:sp>
        <p:sp>
          <p:nvSpPr>
            <p:cNvPr id="7" name="文本框 6"/>
            <p:cNvSpPr txBox="1"/>
            <p:nvPr/>
          </p:nvSpPr>
          <p:spPr>
            <a:xfrm>
              <a:off x="7721600" y="3030133"/>
              <a:ext cx="278674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目 录</a:t>
              </a:r>
            </a:p>
          </p:txBody>
        </p:sp>
      </p:grpSp>
      <p:grpSp>
        <p:nvGrpSpPr>
          <p:cNvPr id="8" name="组合 7"/>
          <p:cNvGrpSpPr/>
          <p:nvPr/>
        </p:nvGrpSpPr>
        <p:grpSpPr>
          <a:xfrm>
            <a:off x="6476636" y="2090109"/>
            <a:ext cx="5047248" cy="754743"/>
            <a:chOff x="853919" y="1043802"/>
            <a:chExt cx="4509927" cy="754743"/>
          </a:xfrm>
        </p:grpSpPr>
        <p:sp>
          <p:nvSpPr>
            <p:cNvPr id="13" name="矩形: 圆角 5"/>
            <p:cNvSpPr/>
            <p:nvPr/>
          </p:nvSpPr>
          <p:spPr>
            <a:xfrm>
              <a:off x="853919" y="1043802"/>
              <a:ext cx="674394"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15" name="文本框 14"/>
            <p:cNvSpPr txBox="1"/>
            <p:nvPr/>
          </p:nvSpPr>
          <p:spPr>
            <a:xfrm>
              <a:off x="1677216" y="1170254"/>
              <a:ext cx="368663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Aharoni" panose="02010803020104030203" pitchFamily="2" charset="-79"/>
                </a:rPr>
                <a:t>Kinovea</a:t>
              </a:r>
              <a:r>
                <a:rPr kumimoji="0" lang="zh-CN" altLang="en-US" sz="2800" b="1" i="0" u="none" strike="noStrike" kern="1200" cap="none" spc="0" normalizeH="0" baseline="0" noProof="0" dirty="0">
                  <a:ln>
                    <a:noFill/>
                  </a:ln>
                  <a:solidFill>
                    <a:schemeClr val="tx1"/>
                  </a:solidFill>
                  <a:effectLst/>
                  <a:uLnTx/>
                  <a:uFillTx/>
                  <a:latin typeface="Aharoni" panose="02010803020104030203" pitchFamily="2" charset="-79"/>
                  <a:ea typeface="微软雅黑" panose="020B0503020204020204" charset="-122"/>
                  <a:cs typeface="Aharoni" panose="02010803020104030203" pitchFamily="2" charset="-79"/>
                </a:rPr>
                <a:t>软件介绍</a:t>
              </a:r>
            </a:p>
          </p:txBody>
        </p:sp>
      </p:grpSp>
      <p:grpSp>
        <p:nvGrpSpPr>
          <p:cNvPr id="16" name="组合 15"/>
          <p:cNvGrpSpPr/>
          <p:nvPr/>
        </p:nvGrpSpPr>
        <p:grpSpPr>
          <a:xfrm>
            <a:off x="6258921" y="3383333"/>
            <a:ext cx="5947050" cy="754743"/>
            <a:chOff x="653141" y="1043802"/>
            <a:chExt cx="5947050" cy="754743"/>
          </a:xfrm>
        </p:grpSpPr>
        <p:grpSp>
          <p:nvGrpSpPr>
            <p:cNvPr id="18" name="组合 17"/>
            <p:cNvGrpSpPr/>
            <p:nvPr/>
          </p:nvGrpSpPr>
          <p:grpSpPr>
            <a:xfrm>
              <a:off x="653141" y="1043802"/>
              <a:ext cx="1190172" cy="754743"/>
              <a:chOff x="653141" y="1043802"/>
              <a:chExt cx="1190172" cy="754743"/>
            </a:xfrm>
          </p:grpSpPr>
          <p:sp>
            <p:nvSpPr>
              <p:cNvPr id="19" name="矩形: 圆角 5"/>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20" name="文本框 19"/>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02</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25" name="文本框 24"/>
            <p:cNvSpPr txBox="1"/>
            <p:nvPr/>
          </p:nvSpPr>
          <p:spPr>
            <a:xfrm>
              <a:off x="1792242" y="1185571"/>
              <a:ext cx="4807949" cy="521970"/>
            </a:xfrm>
            <a:prstGeom prst="rect">
              <a:avLst/>
            </a:prstGeom>
            <a:noFill/>
          </p:spPr>
          <p:txBody>
            <a:bodyPr wrap="square" rtlCol="0">
              <a:spAutoFit/>
              <a:scene3d>
                <a:camera prst="orthographicFront"/>
                <a:lightRig rig="threePt" dir="t"/>
              </a:scene3d>
              <a:sp3d contourW="12700"/>
            </a:bodyPr>
            <a:lstStyle/>
            <a:p>
              <a:pPr lvl="0" algn="l">
                <a:spcBef>
                  <a:spcPts val="0"/>
                </a:spcBef>
                <a:spcAft>
                  <a:spcPts val="0"/>
                </a:spcAft>
                <a:buClrTx/>
                <a:buSzTx/>
                <a:buFontTx/>
                <a:defRPr/>
              </a:pPr>
              <a:r>
                <a:rPr lang="en-US" altLang="zh-CN" sz="2800" b="1" dirty="0" err="1">
                  <a:latin typeface="微软雅黑" panose="020B0503020204020204" pitchFamily="34" charset="-122"/>
                  <a:ea typeface="微软雅黑" panose="020B0503020204020204" pitchFamily="34" charset="-122"/>
                  <a:cs typeface="Aharoni" panose="02010803020104030203" pitchFamily="2" charset="-79"/>
                </a:rPr>
                <a:t>Kinovea</a:t>
              </a:r>
              <a:r>
                <a:rPr lang="zh-CN" altLang="en-US" sz="2800" b="1" dirty="0">
                  <a:latin typeface="微软雅黑" panose="020B0503020204020204" pitchFamily="34" charset="-122"/>
                  <a:ea typeface="微软雅黑" panose="020B0503020204020204" pitchFamily="34" charset="-122"/>
                  <a:cs typeface="Aharoni" panose="02010803020104030203" pitchFamily="2" charset="-79"/>
                </a:rPr>
                <a:t>研究领域</a:t>
              </a:r>
              <a:endParaRPr lang="zh-CN" altLang="en-US" sz="2800" b="1" noProof="0" dirty="0">
                <a:ln>
                  <a:noFill/>
                </a:ln>
                <a:effectLst/>
                <a:uLnTx/>
                <a:uFillTx/>
                <a:latin typeface="Aharoni" panose="02010803020104030203" pitchFamily="2" charset="-79"/>
                <a:ea typeface="微软雅黑" panose="020B0503020204020204" charset="-122"/>
                <a:cs typeface="Aharoni" panose="02010803020104030203" pitchFamily="2" charset="-79"/>
              </a:endParaRPr>
            </a:p>
          </p:txBody>
        </p:sp>
      </p:grpSp>
      <p:cxnSp>
        <p:nvCxnSpPr>
          <p:cNvPr id="38" name="直接连接符 37"/>
          <p:cNvCxnSpPr/>
          <p:nvPr/>
        </p:nvCxnSpPr>
        <p:spPr>
          <a:xfrm>
            <a:off x="5400675" y="2139315"/>
            <a:ext cx="0" cy="4142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001606BA-BDB5-42A9-8303-C71C36B1FAAA}" type="slidenum">
              <a:rPr lang="zh-CN" altLang="en-US" smtClean="0"/>
              <a:t>2</a:t>
            </a:fld>
            <a:endParaRPr lang="zh-CN" altLang="en-US"/>
          </a:p>
        </p:txBody>
      </p:sp>
      <p:sp>
        <p:nvSpPr>
          <p:cNvPr id="5" name="文本框 4">
            <a:extLst>
              <a:ext uri="{FF2B5EF4-FFF2-40B4-BE49-F238E27FC236}">
                <a16:creationId xmlns:a16="http://schemas.microsoft.com/office/drawing/2014/main" id="{2E8AD7A8-C5BC-4179-9AF0-F3FE7437650F}"/>
              </a:ext>
            </a:extLst>
          </p:cNvPr>
          <p:cNvSpPr txBox="1"/>
          <p:nvPr/>
        </p:nvSpPr>
        <p:spPr>
          <a:xfrm>
            <a:off x="6258921" y="2099567"/>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01</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nvGrpSpPr>
          <p:cNvPr id="11" name="组合 10">
            <a:extLst>
              <a:ext uri="{FF2B5EF4-FFF2-40B4-BE49-F238E27FC236}">
                <a16:creationId xmlns:a16="http://schemas.microsoft.com/office/drawing/2014/main" id="{9BE86326-87AC-232B-CCC4-06DA8719B774}"/>
              </a:ext>
            </a:extLst>
          </p:cNvPr>
          <p:cNvGrpSpPr/>
          <p:nvPr/>
        </p:nvGrpSpPr>
        <p:grpSpPr>
          <a:xfrm>
            <a:off x="6258921" y="4671687"/>
            <a:ext cx="5947050" cy="754743"/>
            <a:chOff x="653141" y="1043802"/>
            <a:chExt cx="5947050" cy="754743"/>
          </a:xfrm>
        </p:grpSpPr>
        <p:grpSp>
          <p:nvGrpSpPr>
            <p:cNvPr id="12" name="组合 11">
              <a:extLst>
                <a:ext uri="{FF2B5EF4-FFF2-40B4-BE49-F238E27FC236}">
                  <a16:creationId xmlns:a16="http://schemas.microsoft.com/office/drawing/2014/main" id="{B40A378D-3ACB-A774-52AA-C47453281C89}"/>
                </a:ext>
              </a:extLst>
            </p:cNvPr>
            <p:cNvGrpSpPr/>
            <p:nvPr/>
          </p:nvGrpSpPr>
          <p:grpSpPr>
            <a:xfrm>
              <a:off x="653141" y="1043802"/>
              <a:ext cx="1190172" cy="754743"/>
              <a:chOff x="653141" y="1043802"/>
              <a:chExt cx="1190172" cy="754743"/>
            </a:xfrm>
          </p:grpSpPr>
          <p:sp>
            <p:nvSpPr>
              <p:cNvPr id="17" name="矩形: 圆角 5">
                <a:extLst>
                  <a:ext uri="{FF2B5EF4-FFF2-40B4-BE49-F238E27FC236}">
                    <a16:creationId xmlns:a16="http://schemas.microsoft.com/office/drawing/2014/main" id="{7CB37CDC-045F-B051-5180-504F990841D4}"/>
                  </a:ext>
                </a:extLst>
              </p:cNvPr>
              <p:cNvSpPr/>
              <p:nvPr/>
            </p:nvSpPr>
            <p:spPr>
              <a:xfrm>
                <a:off x="870856" y="1043802"/>
                <a:ext cx="754743" cy="754743"/>
              </a:xfrm>
              <a:prstGeom prst="roundRect">
                <a:avLst/>
              </a:prstGeom>
              <a:solidFill>
                <a:srgbClr val="900A0A"/>
              </a:solidFill>
              <a:ln w="28575">
                <a:solidFill>
                  <a:schemeClr val="bg1"/>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23" name="文本框 22">
                <a:extLst>
                  <a:ext uri="{FF2B5EF4-FFF2-40B4-BE49-F238E27FC236}">
                    <a16:creationId xmlns:a16="http://schemas.microsoft.com/office/drawing/2014/main" id="{1AC80A97-893D-14A4-EE8D-CC5A12DCB56D}"/>
                  </a:ext>
                </a:extLst>
              </p:cNvPr>
              <p:cNvSpPr txBox="1"/>
              <p:nvPr/>
            </p:nvSpPr>
            <p:spPr>
              <a:xfrm>
                <a:off x="653141" y="1061853"/>
                <a:ext cx="1190172"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rPr>
                  <a:t>03</a:t>
                </a:r>
                <a:endParaRPr kumimoji="0" lang="zh-CN" altLang="en-US" sz="4000" b="1" i="0" u="none" strike="noStrike" kern="1200" cap="none" spc="0" normalizeH="0" baseline="0" noProof="0" dirty="0">
                  <a:ln>
                    <a:noFill/>
                  </a:ln>
                  <a:solidFill>
                    <a:prstClr val="white"/>
                  </a:solidFill>
                  <a:effectLst/>
                  <a:uLnTx/>
                  <a:uFillTx/>
                  <a:latin typeface="Aharoni" panose="02010803020104030203" pitchFamily="2" charset="-79"/>
                  <a:ea typeface="微软雅黑" panose="020B0503020204020204" charset="-122"/>
                  <a:cs typeface="Aharoni" panose="02010803020104030203" pitchFamily="2" charset="-79"/>
                </a:endParaRPr>
              </a:p>
            </p:txBody>
          </p:sp>
        </p:grpSp>
        <p:sp>
          <p:nvSpPr>
            <p:cNvPr id="14" name="文本框 13">
              <a:extLst>
                <a:ext uri="{FF2B5EF4-FFF2-40B4-BE49-F238E27FC236}">
                  <a16:creationId xmlns:a16="http://schemas.microsoft.com/office/drawing/2014/main" id="{9F28E4E0-A95D-2EEE-B8FF-A64398899CC7}"/>
                </a:ext>
              </a:extLst>
            </p:cNvPr>
            <p:cNvSpPr txBox="1"/>
            <p:nvPr/>
          </p:nvSpPr>
          <p:spPr>
            <a:xfrm>
              <a:off x="1792242" y="1185571"/>
              <a:ext cx="4807949" cy="521970"/>
            </a:xfrm>
            <a:prstGeom prst="rect">
              <a:avLst/>
            </a:prstGeom>
            <a:noFill/>
          </p:spPr>
          <p:txBody>
            <a:bodyPr wrap="square" rtlCol="0">
              <a:spAutoFit/>
              <a:scene3d>
                <a:camera prst="orthographicFront"/>
                <a:lightRig rig="threePt" dir="t"/>
              </a:scene3d>
              <a:sp3d contourW="12700"/>
            </a:bodyPr>
            <a:lstStyle/>
            <a:p>
              <a:pPr lvl="0" algn="l">
                <a:spcBef>
                  <a:spcPts val="0"/>
                </a:spcBef>
                <a:spcAft>
                  <a:spcPts val="0"/>
                </a:spcAft>
                <a:buClrTx/>
                <a:buSzTx/>
                <a:buFontTx/>
                <a:defRPr/>
              </a:pPr>
              <a:r>
                <a:rPr lang="zh-CN" altLang="en-US" sz="2800" b="1" noProof="0" dirty="0">
                  <a:ln>
                    <a:noFill/>
                  </a:ln>
                  <a:effectLst/>
                  <a:uLnTx/>
                  <a:uFillTx/>
                  <a:latin typeface="微软雅黑" panose="020B0503020204020204" pitchFamily="34" charset="-122"/>
                  <a:ea typeface="微软雅黑" panose="020B0503020204020204" pitchFamily="34" charset="-122"/>
                  <a:cs typeface="Aharoni" panose="02010803020104030203" pitchFamily="2" charset="-79"/>
                </a:rPr>
                <a:t>数据表示方法测试结果</a:t>
              </a:r>
              <a:endParaRPr lang="zh-CN" altLang="en-US" sz="2800" b="1" noProof="0" dirty="0">
                <a:ln>
                  <a:noFill/>
                </a:ln>
                <a:effectLst/>
                <a:uLnTx/>
                <a:uFillTx/>
                <a:latin typeface="Aharoni" panose="02010803020104030203" pitchFamily="2" charset="-79"/>
                <a:ea typeface="微软雅黑" panose="020B0503020204020204" charset="-122"/>
                <a:cs typeface="Aharoni" panose="02010803020104030203" pitchFamily="2" charset="-79"/>
              </a:endParaRPr>
            </a:p>
          </p:txBody>
        </p:sp>
      </p:grpSp>
    </p:spTree>
    <p:extLst>
      <p:ext uri="{BB962C8B-B14F-4D97-AF65-F5344CB8AC3E}">
        <p14:creationId xmlns:p14="http://schemas.microsoft.com/office/powerpoint/2010/main" val="21590516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20</a:t>
            </a:fld>
            <a:endParaRPr lang="zh-CN" altLang="en-US" dirty="0"/>
          </a:p>
        </p:txBody>
      </p:sp>
      <p:graphicFrame>
        <p:nvGraphicFramePr>
          <p:cNvPr id="2" name="表格 1">
            <a:extLst>
              <a:ext uri="{FF2B5EF4-FFF2-40B4-BE49-F238E27FC236}">
                <a16:creationId xmlns:a16="http://schemas.microsoft.com/office/drawing/2014/main" id="{7EB9EFBD-7241-5DBF-C325-446D969AE558}"/>
              </a:ext>
            </a:extLst>
          </p:cNvPr>
          <p:cNvGraphicFramePr>
            <a:graphicFrameLocks noGrp="1"/>
          </p:cNvGraphicFramePr>
          <p:nvPr>
            <p:extLst>
              <p:ext uri="{D42A27DB-BD31-4B8C-83A1-F6EECF244321}">
                <p14:modId xmlns:p14="http://schemas.microsoft.com/office/powerpoint/2010/main" val="3040817862"/>
              </p:ext>
            </p:extLst>
          </p:nvPr>
        </p:nvGraphicFramePr>
        <p:xfrm>
          <a:off x="2667000" y="1811020"/>
          <a:ext cx="5775960" cy="1254842"/>
        </p:xfrm>
        <a:graphic>
          <a:graphicData uri="http://schemas.openxmlformats.org/drawingml/2006/table">
            <a:tbl>
              <a:tblPr firstRow="1" firstCol="1" bandRow="1"/>
              <a:tblGrid>
                <a:gridCol w="1226820">
                  <a:extLst>
                    <a:ext uri="{9D8B030D-6E8A-4147-A177-3AD203B41FA5}">
                      <a16:colId xmlns:a16="http://schemas.microsoft.com/office/drawing/2014/main" val="2635272245"/>
                    </a:ext>
                  </a:extLst>
                </a:gridCol>
                <a:gridCol w="836736">
                  <a:extLst>
                    <a:ext uri="{9D8B030D-6E8A-4147-A177-3AD203B41FA5}">
                      <a16:colId xmlns:a16="http://schemas.microsoft.com/office/drawing/2014/main" val="1553536070"/>
                    </a:ext>
                  </a:extLst>
                </a:gridCol>
                <a:gridCol w="1015967">
                  <a:extLst>
                    <a:ext uri="{9D8B030D-6E8A-4147-A177-3AD203B41FA5}">
                      <a16:colId xmlns:a16="http://schemas.microsoft.com/office/drawing/2014/main" val="3329784045"/>
                    </a:ext>
                  </a:extLst>
                </a:gridCol>
                <a:gridCol w="956922">
                  <a:extLst>
                    <a:ext uri="{9D8B030D-6E8A-4147-A177-3AD203B41FA5}">
                      <a16:colId xmlns:a16="http://schemas.microsoft.com/office/drawing/2014/main" val="3721153112"/>
                    </a:ext>
                  </a:extLst>
                </a:gridCol>
                <a:gridCol w="986912">
                  <a:extLst>
                    <a:ext uri="{9D8B030D-6E8A-4147-A177-3AD203B41FA5}">
                      <a16:colId xmlns:a16="http://schemas.microsoft.com/office/drawing/2014/main" val="108351141"/>
                    </a:ext>
                  </a:extLst>
                </a:gridCol>
                <a:gridCol w="752603">
                  <a:extLst>
                    <a:ext uri="{9D8B030D-6E8A-4147-A177-3AD203B41FA5}">
                      <a16:colId xmlns:a16="http://schemas.microsoft.com/office/drawing/2014/main" val="3276413479"/>
                    </a:ext>
                  </a:extLst>
                </a:gridCol>
              </a:tblGrid>
              <a:tr h="243840">
                <a:tc>
                  <a:txBody>
                    <a:bodyPr/>
                    <a:lstStyle/>
                    <a:p>
                      <a:pPr algn="ctr">
                        <a:lnSpc>
                          <a:spcPts val="1200"/>
                        </a:lnSpc>
                      </a:pPr>
                      <a:r>
                        <a:rPr lang="zh-CN" sz="800" kern="0" dirty="0">
                          <a:effectLst/>
                          <a:latin typeface="等线" panose="02010600030101010101" pitchFamily="2" charset="-122"/>
                          <a:ea typeface="等线" panose="02010600030101010101" pitchFamily="2" charset="-122"/>
                          <a:cs typeface="Times New Roman" panose="02020603050405020304" pitchFamily="18" charset="0"/>
                        </a:rPr>
                        <a:t>方法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800" kern="0" dirty="0">
                          <a:effectLst/>
                          <a:latin typeface="等线" panose="02010600030101010101" pitchFamily="2" charset="-122"/>
                          <a:ea typeface="等线" panose="02010600030101010101" pitchFamily="2" charset="-122"/>
                          <a:cs typeface="Times New Roman" panose="02020603050405020304" pitchFamily="18" charset="0"/>
                        </a:rPr>
                        <a:t>测试集准确率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800" kern="0" dirty="0">
                          <a:effectLst/>
                          <a:latin typeface="等线" panose="02010600030101010101" pitchFamily="2" charset="-122"/>
                          <a:ea typeface="等线" panose="02010600030101010101" pitchFamily="2" charset="-122"/>
                          <a:cs typeface="Times New Roman" panose="02020603050405020304" pitchFamily="18" charset="0"/>
                        </a:rPr>
                        <a:t>F1-macro-average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800" kern="0" dirty="0">
                          <a:effectLst/>
                          <a:latin typeface="等线" panose="02010600030101010101" pitchFamily="2" charset="-122"/>
                          <a:ea typeface="等线" panose="02010600030101010101" pitchFamily="2" charset="-122"/>
                          <a:cs typeface="Times New Roman" panose="02020603050405020304" pitchFamily="18" charset="0"/>
                        </a:rPr>
                        <a:t>F1-weighted-average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en-US" sz="800" kern="0" dirty="0">
                          <a:effectLst/>
                          <a:latin typeface="等线" panose="02010600030101010101" pitchFamily="2" charset="-122"/>
                          <a:ea typeface="等线" panose="02010600030101010101" pitchFamily="2" charset="-122"/>
                          <a:cs typeface="Times New Roman" panose="02020603050405020304" pitchFamily="18" charset="0"/>
                        </a:rPr>
                        <a:t>Kappa</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pPr>
                      <a:r>
                        <a:rPr lang="zh-CN" sz="800" kern="0" dirty="0">
                          <a:effectLst/>
                          <a:latin typeface="等线" panose="02010600030101010101" pitchFamily="2" charset="-122"/>
                          <a:ea typeface="等线" panose="02010600030101010101" pitchFamily="2" charset="-122"/>
                          <a:cs typeface="Times New Roman" panose="02020603050405020304" pitchFamily="18" charset="0"/>
                        </a:rPr>
                        <a:t>一致性水平</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2936120"/>
                  </a:ext>
                </a:extLst>
              </a:tr>
              <a:tr h="308902">
                <a:tc>
                  <a:txBody>
                    <a:bodyPr/>
                    <a:lstStyle/>
                    <a:p>
                      <a:pPr algn="just"/>
                      <a:r>
                        <a:rPr lang="zh-CN" sz="900" kern="0">
                          <a:effectLst/>
                          <a:latin typeface="等线" panose="02010600030101010101" pitchFamily="2" charset="-122"/>
                          <a:ea typeface="等线" panose="02010600030101010101" pitchFamily="2" charset="-122"/>
                          <a:cs typeface="Times New Roman" panose="02020603050405020304" pitchFamily="18" charset="0"/>
                        </a:rPr>
                        <a:t>原始骨架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0.65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900" kern="0">
                          <a:effectLst/>
                          <a:latin typeface="等线" panose="02010600030101010101" pitchFamily="2" charset="-122"/>
                          <a:ea typeface="等线" panose="02010600030101010101" pitchFamily="2" charset="-122"/>
                          <a:cs typeface="Times New Roman" panose="02020603050405020304" pitchFamily="18" charset="0"/>
                        </a:rPr>
                        <a:t>较强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808115"/>
                  </a:ext>
                </a:extLst>
              </a:tr>
              <a:tr h="308902">
                <a:tc>
                  <a:txBody>
                    <a:bodyPr/>
                    <a:lstStyle/>
                    <a:p>
                      <a:pPr algn="just"/>
                      <a:r>
                        <a:rPr lang="zh-CN" sz="900" kern="0">
                          <a:effectLst/>
                          <a:latin typeface="等线" panose="02010600030101010101" pitchFamily="2" charset="-122"/>
                          <a:ea typeface="等线" panose="02010600030101010101" pitchFamily="2" charset="-122"/>
                          <a:cs typeface="Times New Roman" panose="02020603050405020304" pitchFamily="18" charset="0"/>
                        </a:rPr>
                        <a:t>传统手工特征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0.71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kern="0">
                          <a:effectLst/>
                          <a:latin typeface="等线" panose="02010600030101010101" pitchFamily="2" charset="-122"/>
                          <a:ea typeface="等线" panose="02010600030101010101" pitchFamily="2" charset="-122"/>
                          <a:cs typeface="Times New Roman" panose="02020603050405020304" pitchFamily="18" charset="0"/>
                        </a:rPr>
                        <a:t>0.60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900" kern="0">
                          <a:effectLst/>
                          <a:latin typeface="等线" panose="02010600030101010101" pitchFamily="2" charset="-122"/>
                          <a:ea typeface="等线" panose="02010600030101010101" pitchFamily="2" charset="-122"/>
                          <a:cs typeface="Times New Roman" panose="02020603050405020304" pitchFamily="18" charset="0"/>
                        </a:rPr>
                        <a:t>中等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351876"/>
                  </a:ext>
                </a:extLst>
              </a:tr>
              <a:tr h="343223">
                <a:tc>
                  <a:txBody>
                    <a:bodyPr/>
                    <a:lstStyle/>
                    <a:p>
                      <a:pPr algn="just"/>
                      <a:r>
                        <a:rPr lang="zh-CN" sz="900" kern="0">
                          <a:effectLst/>
                          <a:latin typeface="等线" panose="02010600030101010101" pitchFamily="2" charset="-122"/>
                          <a:ea typeface="等线" panose="02010600030101010101" pitchFamily="2" charset="-122"/>
                          <a:cs typeface="Times New Roman" panose="02020603050405020304" pitchFamily="18" charset="0"/>
                        </a:rPr>
                        <a:t>相对关节位移</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b="1" kern="0" dirty="0">
                          <a:effectLst/>
                          <a:latin typeface="等线" panose="02010600030101010101" pitchFamily="2" charset="-122"/>
                          <a:ea typeface="等线" panose="02010600030101010101" pitchFamily="2" charset="-122"/>
                          <a:cs typeface="Times New Roman" panose="02020603050405020304" pitchFamily="18" charset="0"/>
                        </a:rPr>
                        <a:t>0.82</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b="1" kern="0">
                          <a:effectLst/>
                          <a:latin typeface="等线" panose="02010600030101010101" pitchFamily="2" charset="-122"/>
                          <a:ea typeface="等线" panose="02010600030101010101" pitchFamily="2" charset="-122"/>
                          <a:cs typeface="Times New Roman" panose="02020603050405020304" pitchFamily="18" charset="0"/>
                        </a:rPr>
                        <a:t>0.81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b="1" kern="0">
                          <a:effectLst/>
                          <a:latin typeface="等线" panose="02010600030101010101" pitchFamily="2" charset="-122"/>
                          <a:ea typeface="等线" panose="02010600030101010101" pitchFamily="2" charset="-122"/>
                          <a:cs typeface="Times New Roman" panose="02020603050405020304" pitchFamily="18" charset="0"/>
                        </a:rPr>
                        <a:t>0.8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900" b="1" kern="0">
                          <a:effectLst/>
                          <a:latin typeface="等线" panose="02010600030101010101" pitchFamily="2" charset="-122"/>
                          <a:ea typeface="等线" panose="02010600030101010101" pitchFamily="2" charset="-122"/>
                          <a:cs typeface="Times New Roman" panose="02020603050405020304" pitchFamily="18" charset="0"/>
                        </a:rPr>
                        <a:t>0.72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900" kern="0" dirty="0">
                          <a:effectLst/>
                          <a:latin typeface="等线" panose="02010600030101010101" pitchFamily="2" charset="-122"/>
                          <a:ea typeface="等线" panose="02010600030101010101" pitchFamily="2" charset="-122"/>
                          <a:cs typeface="Times New Roman" panose="02020603050405020304" pitchFamily="18" charset="0"/>
                        </a:rPr>
                        <a:t>较强</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4068223"/>
                  </a:ext>
                </a:extLst>
              </a:tr>
            </a:tbl>
          </a:graphicData>
        </a:graphic>
      </p:graphicFrame>
      <p:sp>
        <p:nvSpPr>
          <p:cNvPr id="5" name="圆角矩形 27">
            <a:extLst>
              <a:ext uri="{FF2B5EF4-FFF2-40B4-BE49-F238E27FC236}">
                <a16:creationId xmlns:a16="http://schemas.microsoft.com/office/drawing/2014/main" id="{A8D2F785-BFD8-82C5-4AB0-2D6E818912AE}"/>
              </a:ext>
            </a:extLst>
          </p:cNvPr>
          <p:cNvSpPr/>
          <p:nvPr/>
        </p:nvSpPr>
        <p:spPr>
          <a:xfrm>
            <a:off x="426720" y="1305560"/>
            <a:ext cx="1379220"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实验结果</a:t>
            </a:r>
          </a:p>
        </p:txBody>
      </p:sp>
      <p:graphicFrame>
        <p:nvGraphicFramePr>
          <p:cNvPr id="8" name="图表 7">
            <a:extLst>
              <a:ext uri="{FF2B5EF4-FFF2-40B4-BE49-F238E27FC236}">
                <a16:creationId xmlns:a16="http://schemas.microsoft.com/office/drawing/2014/main" id="{78DCA615-6E22-0FBE-8ED0-5014B9B6D5A7}"/>
              </a:ext>
            </a:extLst>
          </p:cNvPr>
          <p:cNvGraphicFramePr/>
          <p:nvPr>
            <p:extLst>
              <p:ext uri="{D42A27DB-BD31-4B8C-83A1-F6EECF244321}">
                <p14:modId xmlns:p14="http://schemas.microsoft.com/office/powerpoint/2010/main" val="2246876951"/>
              </p:ext>
            </p:extLst>
          </p:nvPr>
        </p:nvGraphicFramePr>
        <p:xfrm>
          <a:off x="3278505" y="3496392"/>
          <a:ext cx="4095750" cy="25717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33938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21</a:t>
            </a:fld>
            <a:endParaRPr lang="zh-CN" altLang="en-US" dirty="0"/>
          </a:p>
        </p:txBody>
      </p:sp>
      <p:sp>
        <p:nvSpPr>
          <p:cNvPr id="2" name="圆角矩形 27">
            <a:extLst>
              <a:ext uri="{FF2B5EF4-FFF2-40B4-BE49-F238E27FC236}">
                <a16:creationId xmlns:a16="http://schemas.microsoft.com/office/drawing/2014/main" id="{4C3F4516-B838-3C8B-1CC4-54B6CFD3D390}"/>
              </a:ext>
            </a:extLst>
          </p:cNvPr>
          <p:cNvSpPr/>
          <p:nvPr/>
        </p:nvSpPr>
        <p:spPr>
          <a:xfrm>
            <a:off x="426720" y="1305560"/>
            <a:ext cx="1379220"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后续工作</a:t>
            </a:r>
          </a:p>
        </p:txBody>
      </p:sp>
      <p:sp>
        <p:nvSpPr>
          <p:cNvPr id="5" name="文本框 4">
            <a:extLst>
              <a:ext uri="{FF2B5EF4-FFF2-40B4-BE49-F238E27FC236}">
                <a16:creationId xmlns:a16="http://schemas.microsoft.com/office/drawing/2014/main" id="{8DE67F38-333F-29B8-109E-B45E093E7296}"/>
              </a:ext>
            </a:extLst>
          </p:cNvPr>
          <p:cNvSpPr txBox="1"/>
          <p:nvPr/>
        </p:nvSpPr>
        <p:spPr>
          <a:xfrm>
            <a:off x="244475" y="2078380"/>
            <a:ext cx="11405870" cy="646331"/>
          </a:xfrm>
          <a:prstGeom prst="rect">
            <a:avLst/>
          </a:prstGeom>
          <a:noFill/>
        </p:spPr>
        <p:txBody>
          <a:bodyPr wrap="square">
            <a:spAutoFit/>
          </a:bodyPr>
          <a:lstStyle/>
          <a:p>
            <a:pPr marL="581025" indent="-342900" algn="just">
              <a:buAutoNum type="arabicPeriod"/>
            </a:pPr>
            <a:r>
              <a:rPr lang="zh-CN" altLang="en-US" dirty="0"/>
              <a:t>将该方法应用在高斯混合模型上，对实验结果进行分析。</a:t>
            </a:r>
            <a:endParaRPr lang="en-US" altLang="zh-CN" dirty="0"/>
          </a:p>
          <a:p>
            <a:pPr marL="581025" indent="-342900" algn="just">
              <a:buAutoNum type="arabicPeriod"/>
            </a:pPr>
            <a:r>
              <a:rPr lang="zh-CN" altLang="en-US" dirty="0"/>
              <a:t>继续尝试基于原始关节点位置等特征表示方法。</a:t>
            </a:r>
          </a:p>
        </p:txBody>
      </p:sp>
    </p:spTree>
    <p:extLst>
      <p:ext uri="{BB962C8B-B14F-4D97-AF65-F5344CB8AC3E}">
        <p14:creationId xmlns:p14="http://schemas.microsoft.com/office/powerpoint/2010/main" val="40217070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22</a:t>
            </a:fld>
            <a:endParaRPr lang="zh-CN" altLang="en-US" dirty="0"/>
          </a:p>
        </p:txBody>
      </p:sp>
    </p:spTree>
    <p:extLst>
      <p:ext uri="{BB962C8B-B14F-4D97-AF65-F5344CB8AC3E}">
        <p14:creationId xmlns:p14="http://schemas.microsoft.com/office/powerpoint/2010/main" val="42262737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23</a:t>
            </a:fld>
            <a:endParaRPr lang="zh-CN" altLang="en-US" dirty="0"/>
          </a:p>
        </p:txBody>
      </p:sp>
      <p:sp>
        <p:nvSpPr>
          <p:cNvPr id="5" name="文本框 4">
            <a:extLst>
              <a:ext uri="{FF2B5EF4-FFF2-40B4-BE49-F238E27FC236}">
                <a16:creationId xmlns:a16="http://schemas.microsoft.com/office/drawing/2014/main" id="{C975AC5D-19C5-08AD-096C-0C3403FCAF1C}"/>
              </a:ext>
            </a:extLst>
          </p:cNvPr>
          <p:cNvSpPr txBox="1"/>
          <p:nvPr/>
        </p:nvSpPr>
        <p:spPr>
          <a:xfrm>
            <a:off x="1418030" y="1408685"/>
            <a:ext cx="9058760" cy="4801314"/>
          </a:xfrm>
          <a:prstGeom prst="rect">
            <a:avLst/>
          </a:prstGeom>
          <a:noFill/>
        </p:spPr>
        <p:txBody>
          <a:bodyPr wrap="square" rtlCol="0">
            <a:spAutoFit/>
          </a:bodyPr>
          <a:lstStyle/>
          <a:p>
            <a:r>
              <a:rPr lang="zh-CN" altLang="en-US" dirty="0"/>
              <a:t>动作质量评估国内外研究现状分为以下</a:t>
            </a:r>
            <a:r>
              <a:rPr lang="en-US" altLang="zh-CN" dirty="0"/>
              <a:t>5</a:t>
            </a:r>
            <a:r>
              <a:rPr lang="zh-CN" altLang="en-US" dirty="0"/>
              <a:t>个方面：</a:t>
            </a:r>
            <a:endParaRPr lang="en-US" altLang="zh-CN" dirty="0"/>
          </a:p>
          <a:p>
            <a:r>
              <a:rPr lang="en-US" altLang="zh-CN" dirty="0"/>
              <a:t>1.</a:t>
            </a:r>
            <a:r>
              <a:rPr lang="zh-CN" altLang="en-US" dirty="0"/>
              <a:t>首先介绍不同的动作捕捉传感器</a:t>
            </a:r>
            <a:endParaRPr lang="en-US" altLang="zh-CN" dirty="0"/>
          </a:p>
          <a:p>
            <a:pPr marL="342900" indent="-342900">
              <a:buFont typeface="+mj-ea"/>
              <a:buAutoNum type="circleNumDbPlain"/>
            </a:pPr>
            <a:r>
              <a:rPr lang="zh-CN" altLang="en-US" dirty="0"/>
              <a:t>光学捕捉系统</a:t>
            </a:r>
            <a:endParaRPr lang="en-US" altLang="zh-CN" dirty="0"/>
          </a:p>
          <a:p>
            <a:pPr marL="342900" indent="-342900">
              <a:buFont typeface="+mj-ea"/>
              <a:buAutoNum type="circleNumDbPlain"/>
            </a:pPr>
            <a:r>
              <a:rPr lang="zh-CN" altLang="en-US" dirty="0"/>
              <a:t>不同相机，</a:t>
            </a:r>
            <a:r>
              <a:rPr lang="en-US" altLang="zh-CN" dirty="0"/>
              <a:t>2D</a:t>
            </a:r>
            <a:r>
              <a:rPr lang="zh-CN" altLang="en-US" dirty="0"/>
              <a:t>相机，深度相机</a:t>
            </a:r>
            <a:endParaRPr lang="en-US" altLang="zh-CN" dirty="0"/>
          </a:p>
          <a:p>
            <a:pPr marL="342900" indent="-342900">
              <a:buFont typeface="+mj-ea"/>
              <a:buAutoNum type="circleNumDbPlain"/>
            </a:pPr>
            <a:r>
              <a:rPr lang="zh-CN" altLang="en-US" dirty="0"/>
              <a:t>惯性传感器</a:t>
            </a:r>
            <a:endParaRPr lang="en-US" altLang="zh-CN" dirty="0"/>
          </a:p>
          <a:p>
            <a:pPr marL="342900" indent="-342900">
              <a:buFont typeface="+mj-ea"/>
              <a:buAutoNum type="circleNumDbPlain"/>
            </a:pPr>
            <a:r>
              <a:rPr lang="zh-CN" altLang="en-US" dirty="0"/>
              <a:t>其它传感器，如压力传感器，声学传感器</a:t>
            </a:r>
            <a:endParaRPr lang="en-US" altLang="zh-CN" dirty="0"/>
          </a:p>
          <a:p>
            <a:r>
              <a:rPr lang="en-US" altLang="zh-CN" dirty="0"/>
              <a:t>2. </a:t>
            </a:r>
            <a:r>
              <a:rPr lang="zh-CN" altLang="en-US" dirty="0"/>
              <a:t>目前一些已有的数据集</a:t>
            </a:r>
            <a:endParaRPr lang="en-US" altLang="zh-CN" dirty="0"/>
          </a:p>
          <a:p>
            <a:pPr marL="342900" indent="-342900">
              <a:buFont typeface="+mj-ea"/>
              <a:buAutoNum type="circleNumDbPlain"/>
            </a:pPr>
            <a:r>
              <a:rPr lang="en-US" altLang="zh-CN" dirty="0"/>
              <a:t>UI-PRMD – Kinect V2 + Vicon</a:t>
            </a:r>
          </a:p>
          <a:p>
            <a:pPr marL="342900" indent="-342900">
              <a:buFont typeface="+mj-ea"/>
              <a:buAutoNum type="circleNumDbPlain"/>
            </a:pPr>
            <a:r>
              <a:rPr lang="en-US" altLang="zh-CN" dirty="0"/>
              <a:t>Kinect 3D Active – Kinect V2</a:t>
            </a:r>
          </a:p>
          <a:p>
            <a:pPr marL="342900" indent="-342900">
              <a:buFont typeface="+mj-ea"/>
              <a:buAutoNum type="circleNumDbPlain"/>
            </a:pPr>
            <a:r>
              <a:rPr lang="en-US" altLang="zh-CN" dirty="0"/>
              <a:t>TST Fall Detection - Kinect V2+IMU</a:t>
            </a:r>
          </a:p>
          <a:p>
            <a:r>
              <a:rPr lang="en-US" altLang="zh-CN" dirty="0"/>
              <a:t>3. </a:t>
            </a:r>
            <a:r>
              <a:rPr lang="zh-CN" altLang="en-US" dirty="0"/>
              <a:t>特征提取</a:t>
            </a:r>
            <a:endParaRPr lang="en-US" altLang="zh-CN" dirty="0"/>
          </a:p>
          <a:p>
            <a:pPr marL="342900" indent="-342900">
              <a:buFont typeface="+mj-ea"/>
              <a:buAutoNum type="circleNumDbPlain"/>
            </a:pPr>
            <a:r>
              <a:rPr lang="zh-CN" altLang="en-US" dirty="0"/>
              <a:t>手工提取特征：根据相关领域知识</a:t>
            </a:r>
            <a:r>
              <a:rPr lang="zh-CN" altLang="en-US" b="0" i="0" dirty="0">
                <a:solidFill>
                  <a:srgbClr val="000000"/>
                </a:solidFill>
                <a:effectLst/>
                <a:latin typeface="Arial" panose="020B0604020202020204" pitchFamily="34" charset="0"/>
              </a:rPr>
              <a:t>提取关节角度和关节之间的欧几里得距离；平均速度、反应时间、持续时间、峰值速度、最大速度、距离误差、方向误差和路径长度比。</a:t>
            </a:r>
            <a:endParaRPr lang="en-US" altLang="zh-CN" b="0" i="0" dirty="0">
              <a:solidFill>
                <a:srgbClr val="000000"/>
              </a:solidFill>
              <a:effectLst/>
              <a:latin typeface="Arial" panose="020B0604020202020204" pitchFamily="34" charset="0"/>
            </a:endParaRPr>
          </a:p>
          <a:p>
            <a:pPr marL="342900" indent="-342900">
              <a:buFont typeface="+mj-ea"/>
              <a:buAutoNum type="circleNumDbPlain"/>
            </a:pPr>
            <a:r>
              <a:rPr lang="zh-CN" altLang="en-US" dirty="0">
                <a:solidFill>
                  <a:srgbClr val="000000"/>
                </a:solidFill>
                <a:latin typeface="Arial" panose="020B0604020202020204" pitchFamily="34" charset="0"/>
              </a:rPr>
              <a:t>自动提取特征：自动编码器，</a:t>
            </a:r>
            <a:r>
              <a:rPr lang="en-US" altLang="zh-CN" dirty="0">
                <a:solidFill>
                  <a:srgbClr val="000000"/>
                </a:solidFill>
                <a:latin typeface="Arial" panose="020B0604020202020204" pitchFamily="34" charset="0"/>
              </a:rPr>
              <a:t>PCA</a:t>
            </a:r>
            <a:r>
              <a:rPr lang="zh-CN" altLang="en-US" dirty="0">
                <a:solidFill>
                  <a:srgbClr val="000000"/>
                </a:solidFill>
                <a:latin typeface="Arial" panose="020B0604020202020204" pitchFamily="34" charset="0"/>
              </a:rPr>
              <a:t>等可以对原始骨架数据降维，</a:t>
            </a:r>
            <a:r>
              <a:rPr lang="en-US" altLang="zh-CN" dirty="0">
                <a:solidFill>
                  <a:srgbClr val="000000"/>
                </a:solidFill>
                <a:latin typeface="Arial" panose="020B0604020202020204" pitchFamily="34" charset="0"/>
              </a:rPr>
              <a:t>CNN</a:t>
            </a:r>
            <a:r>
              <a:rPr lang="zh-CN" altLang="en-US" dirty="0">
                <a:solidFill>
                  <a:srgbClr val="000000"/>
                </a:solidFill>
                <a:latin typeface="Arial" panose="020B0604020202020204" pitchFamily="34" charset="0"/>
              </a:rPr>
              <a:t>算法可以提取原始图像中的低维信息。</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1528793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24</a:t>
            </a:fld>
            <a:endParaRPr lang="zh-CN" altLang="en-US" dirty="0"/>
          </a:p>
        </p:txBody>
      </p:sp>
      <p:sp>
        <p:nvSpPr>
          <p:cNvPr id="5" name="文本框 4">
            <a:extLst>
              <a:ext uri="{FF2B5EF4-FFF2-40B4-BE49-F238E27FC236}">
                <a16:creationId xmlns:a16="http://schemas.microsoft.com/office/drawing/2014/main" id="{C975AC5D-19C5-08AD-096C-0C3403FCAF1C}"/>
              </a:ext>
            </a:extLst>
          </p:cNvPr>
          <p:cNvSpPr txBox="1"/>
          <p:nvPr/>
        </p:nvSpPr>
        <p:spPr>
          <a:xfrm>
            <a:off x="1418030" y="1408685"/>
            <a:ext cx="9058760" cy="3970318"/>
          </a:xfrm>
          <a:prstGeom prst="rect">
            <a:avLst/>
          </a:prstGeom>
          <a:noFill/>
        </p:spPr>
        <p:txBody>
          <a:bodyPr wrap="square" rtlCol="0">
            <a:spAutoFit/>
          </a:bodyPr>
          <a:lstStyle/>
          <a:p>
            <a:r>
              <a:rPr lang="en-US" altLang="zh-CN" dirty="0"/>
              <a:t>4. </a:t>
            </a:r>
            <a:r>
              <a:rPr lang="zh-CN" altLang="en-US" dirty="0"/>
              <a:t>评估方法</a:t>
            </a:r>
            <a:endParaRPr lang="en-US" altLang="zh-CN" dirty="0"/>
          </a:p>
          <a:p>
            <a:pPr marL="342900" indent="-342900">
              <a:buFont typeface="+mj-ea"/>
              <a:buAutoNum type="circleNumDbPlain"/>
            </a:pPr>
            <a:r>
              <a:rPr lang="zh-CN" altLang="en-US" dirty="0"/>
              <a:t>离散运动评分方法（</a:t>
            </a:r>
            <a:r>
              <a:rPr lang="en-US" altLang="zh-CN" dirty="0"/>
              <a:t>Discrete movement score approaches</a:t>
            </a:r>
            <a:r>
              <a:rPr lang="zh-CN" altLang="en-US" dirty="0"/>
              <a:t>），这种方法只能将动作分为几个类别，比如正确的和不正确的，输出通常为</a:t>
            </a:r>
            <a:r>
              <a:rPr lang="en-US" altLang="zh-CN" dirty="0"/>
              <a:t>0</a:t>
            </a:r>
            <a:r>
              <a:rPr lang="zh-CN" altLang="en-US" dirty="0"/>
              <a:t>，</a:t>
            </a:r>
            <a:r>
              <a:rPr lang="en-US" altLang="zh-CN" dirty="0"/>
              <a:t>1</a:t>
            </a:r>
            <a:r>
              <a:rPr lang="zh-CN" altLang="en-US" dirty="0"/>
              <a:t>。有</a:t>
            </a:r>
            <a:r>
              <a:rPr lang="en-US" altLang="zh-CN" dirty="0" err="1"/>
              <a:t>Adaboost</a:t>
            </a:r>
            <a:r>
              <a:rPr lang="zh-CN" altLang="en-US" dirty="0"/>
              <a:t>，</a:t>
            </a:r>
            <a:r>
              <a:rPr lang="en-US" altLang="zh-CN" dirty="0"/>
              <a:t>KNN</a:t>
            </a:r>
            <a:r>
              <a:rPr lang="zh-CN" altLang="en-US" dirty="0"/>
              <a:t>，随机森林等传统机器学习方法，深度学习方法，如卷积神经网络用于一些测试。</a:t>
            </a:r>
            <a:endParaRPr lang="en-US" altLang="zh-CN" dirty="0"/>
          </a:p>
          <a:p>
            <a:pPr marL="342900" indent="-342900">
              <a:buFont typeface="+mj-ea"/>
              <a:buAutoNum type="circleNumDbPlain"/>
            </a:pPr>
            <a:r>
              <a:rPr lang="zh-CN" altLang="en-US" dirty="0"/>
              <a:t>基于规则的方法（</a:t>
            </a:r>
            <a:r>
              <a:rPr lang="en-US" altLang="zh-CN" dirty="0"/>
              <a:t> Rule-based approaches</a:t>
            </a:r>
            <a:r>
              <a:rPr lang="zh-CN" altLang="en-US" dirty="0"/>
              <a:t>），事先由临床专家定义一套规则，比如不同角度对应不同分值，通过最后的数据对其进行分析。</a:t>
            </a:r>
            <a:endParaRPr lang="en-US" altLang="zh-CN" dirty="0"/>
          </a:p>
          <a:p>
            <a:pPr marL="342900" indent="-342900">
              <a:buFont typeface="+mj-ea"/>
              <a:buAutoNum type="circleNumDbPlain"/>
            </a:pPr>
            <a:r>
              <a:rPr lang="zh-CN" altLang="en-US" dirty="0"/>
              <a:t>基于模板的方法（</a:t>
            </a:r>
            <a:r>
              <a:rPr lang="en-US" altLang="zh-CN" dirty="0"/>
              <a:t>Template-based approaches</a:t>
            </a:r>
            <a:r>
              <a:rPr lang="zh-CN" altLang="en-US" dirty="0"/>
              <a:t>），</a:t>
            </a:r>
            <a:r>
              <a:rPr lang="zh-CN" altLang="en-US" b="0" i="0" dirty="0">
                <a:solidFill>
                  <a:srgbClr val="000000"/>
                </a:solidFill>
                <a:effectLst/>
                <a:latin typeface="Arial" panose="020B0604020202020204" pitchFamily="34" charset="0"/>
              </a:rPr>
              <a:t>根据受试者执行的训练动作序列与模板动作序列之间的差异来评估患者的运动表现。</a:t>
            </a:r>
            <a:r>
              <a:rPr lang="zh-CN" altLang="en-US" dirty="0">
                <a:solidFill>
                  <a:srgbClr val="000000"/>
                </a:solidFill>
                <a:latin typeface="Arial" panose="020B0604020202020204" pitchFamily="34" charset="0"/>
              </a:rPr>
              <a:t>分为距离函数（欧氏距离，马氏距离，</a:t>
            </a:r>
            <a:r>
              <a:rPr lang="en-US" altLang="zh-CN" dirty="0">
                <a:solidFill>
                  <a:srgbClr val="000000"/>
                </a:solidFill>
                <a:latin typeface="Arial" panose="020B0604020202020204" pitchFamily="34" charset="0"/>
              </a:rPr>
              <a:t>DTW</a:t>
            </a:r>
            <a:r>
              <a:rPr lang="zh-CN" altLang="en-US" dirty="0">
                <a:solidFill>
                  <a:srgbClr val="000000"/>
                </a:solidFill>
                <a:latin typeface="Arial" panose="020B0604020202020204" pitchFamily="34" charset="0"/>
              </a:rPr>
              <a:t>等评估距离相似度）和概率密度函数（高斯混合模型，隐马尔可夫模型等）。</a:t>
            </a:r>
            <a:endParaRPr lang="en-US" altLang="zh-CN" dirty="0">
              <a:solidFill>
                <a:srgbClr val="000000"/>
              </a:solidFill>
              <a:latin typeface="Arial" panose="020B0604020202020204" pitchFamily="34" charset="0"/>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0210080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r>
              <a:rPr lang="en-US" altLang="zh-CN" dirty="0"/>
              <a:t>1</a:t>
            </a:r>
            <a:endParaRPr lang="zh-CN" altLang="en-US" dirty="0"/>
          </a:p>
        </p:txBody>
      </p:sp>
      <p:sp>
        <p:nvSpPr>
          <p:cNvPr id="2" name="圆角矩形 27">
            <a:extLst>
              <a:ext uri="{FF2B5EF4-FFF2-40B4-BE49-F238E27FC236}">
                <a16:creationId xmlns:a16="http://schemas.microsoft.com/office/drawing/2014/main" id="{8A34798C-B3C7-3D64-B8F0-ED25FD2C8580}"/>
              </a:ext>
            </a:extLst>
          </p:cNvPr>
          <p:cNvSpPr/>
          <p:nvPr/>
        </p:nvSpPr>
        <p:spPr>
          <a:xfrm>
            <a:off x="457836" y="1314575"/>
            <a:ext cx="2261149"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论文框架</a:t>
            </a:r>
          </a:p>
        </p:txBody>
      </p:sp>
      <p:sp>
        <p:nvSpPr>
          <p:cNvPr id="8" name="文本框 7">
            <a:extLst>
              <a:ext uri="{FF2B5EF4-FFF2-40B4-BE49-F238E27FC236}">
                <a16:creationId xmlns:a16="http://schemas.microsoft.com/office/drawing/2014/main" id="{5B592AA7-9301-C59E-D87C-AC70EF3C1A17}"/>
              </a:ext>
            </a:extLst>
          </p:cNvPr>
          <p:cNvSpPr txBox="1"/>
          <p:nvPr/>
        </p:nvSpPr>
        <p:spPr>
          <a:xfrm>
            <a:off x="1874520" y="1918080"/>
            <a:ext cx="8145780" cy="4247317"/>
          </a:xfrm>
          <a:prstGeom prst="rect">
            <a:avLst/>
          </a:prstGeom>
          <a:noFill/>
        </p:spPr>
        <p:txBody>
          <a:bodyPr wrap="square" rtlCol="0">
            <a:spAutoFit/>
          </a:bodyPr>
          <a:lstStyle/>
          <a:p>
            <a:r>
              <a:rPr lang="zh-CN" altLang="en-US" dirty="0"/>
              <a:t>摘   要</a:t>
            </a:r>
            <a:endParaRPr lang="en-US" altLang="zh-CN" dirty="0"/>
          </a:p>
          <a:p>
            <a:r>
              <a:rPr lang="en-US" altLang="zh-CN" dirty="0"/>
              <a:t>ABSTRACT</a:t>
            </a:r>
          </a:p>
          <a:p>
            <a:r>
              <a:rPr lang="zh-CN" altLang="en-US" dirty="0"/>
              <a:t>目   录</a:t>
            </a:r>
            <a:endParaRPr lang="en-US" altLang="zh-CN" dirty="0"/>
          </a:p>
          <a:p>
            <a:r>
              <a:rPr lang="en-US" altLang="zh-CN" dirty="0"/>
              <a:t>1  </a:t>
            </a:r>
            <a:r>
              <a:rPr lang="zh-CN" altLang="en-US" dirty="0"/>
              <a:t>引言</a:t>
            </a:r>
            <a:endParaRPr lang="en-US" altLang="zh-CN" dirty="0"/>
          </a:p>
          <a:p>
            <a:r>
              <a:rPr lang="en-US" altLang="zh-CN" dirty="0"/>
              <a:t>1.1  </a:t>
            </a:r>
            <a:r>
              <a:rPr lang="zh-CN" altLang="en-US" dirty="0"/>
              <a:t>问题的提出</a:t>
            </a:r>
            <a:endParaRPr lang="en-US" altLang="zh-CN" dirty="0"/>
          </a:p>
          <a:p>
            <a:r>
              <a:rPr lang="en-US" altLang="zh-CN" dirty="0"/>
              <a:t>1.2  </a:t>
            </a:r>
            <a:r>
              <a:rPr lang="zh-CN" altLang="en-US" dirty="0"/>
              <a:t>选题的目的意义 </a:t>
            </a:r>
            <a:endParaRPr lang="en-US" altLang="zh-CN" dirty="0"/>
          </a:p>
          <a:p>
            <a:r>
              <a:rPr lang="en-US" altLang="zh-CN" dirty="0"/>
              <a:t>1.2.1  </a:t>
            </a:r>
            <a:r>
              <a:rPr lang="zh-CN" altLang="en-US" dirty="0"/>
              <a:t>选题目的</a:t>
            </a:r>
            <a:endParaRPr lang="en-US" altLang="zh-CN" dirty="0"/>
          </a:p>
          <a:p>
            <a:r>
              <a:rPr lang="en-US" altLang="zh-CN" dirty="0"/>
              <a:t>1.2.2  </a:t>
            </a:r>
            <a:r>
              <a:rPr lang="zh-CN" altLang="en-US" dirty="0"/>
              <a:t>选题意义</a:t>
            </a:r>
            <a:endParaRPr lang="en-US" altLang="zh-CN" dirty="0"/>
          </a:p>
          <a:p>
            <a:r>
              <a:rPr lang="en-US" altLang="zh-CN" dirty="0"/>
              <a:t>1.2.3  </a:t>
            </a:r>
            <a:r>
              <a:rPr lang="zh-CN" altLang="en-US" dirty="0"/>
              <a:t>选题的理论价值与应用价值 </a:t>
            </a:r>
            <a:endParaRPr lang="en-US" altLang="zh-CN" dirty="0"/>
          </a:p>
          <a:p>
            <a:r>
              <a:rPr lang="en-US" altLang="zh-CN" dirty="0"/>
              <a:t>2  </a:t>
            </a:r>
            <a:r>
              <a:rPr lang="zh-CN" altLang="en-US" dirty="0"/>
              <a:t>文献综述</a:t>
            </a:r>
            <a:endParaRPr lang="en-US" altLang="zh-CN" dirty="0"/>
          </a:p>
          <a:p>
            <a:r>
              <a:rPr lang="en-US" altLang="zh-CN" dirty="0"/>
              <a:t>2.1  </a:t>
            </a:r>
            <a:r>
              <a:rPr lang="zh-CN" altLang="en-US" dirty="0"/>
              <a:t>动作质量评估国内外研究现状 </a:t>
            </a:r>
            <a:endParaRPr lang="en-US" altLang="zh-CN" dirty="0"/>
          </a:p>
          <a:p>
            <a:r>
              <a:rPr lang="en-US" altLang="zh-CN" dirty="0"/>
              <a:t>2.1.1  </a:t>
            </a:r>
            <a:r>
              <a:rPr lang="zh-CN" altLang="en-US" dirty="0"/>
              <a:t>数据采集传感器介绍 </a:t>
            </a:r>
            <a:endParaRPr lang="en-US" altLang="zh-CN" dirty="0"/>
          </a:p>
          <a:p>
            <a:r>
              <a:rPr lang="en-US" altLang="zh-CN" dirty="0"/>
              <a:t>2.1.2  </a:t>
            </a:r>
            <a:r>
              <a:rPr lang="zh-CN" altLang="en-US" dirty="0"/>
              <a:t>数据集介绍</a:t>
            </a:r>
            <a:endParaRPr lang="en-US" altLang="zh-CN" dirty="0"/>
          </a:p>
          <a:p>
            <a:r>
              <a:rPr lang="en-US" altLang="zh-CN" dirty="0"/>
              <a:t>2.1.3  </a:t>
            </a:r>
            <a:r>
              <a:rPr lang="zh-CN" altLang="en-US" dirty="0"/>
              <a:t>特征提取方法介绍</a:t>
            </a:r>
            <a:endParaRPr lang="en-US" altLang="zh-CN" dirty="0"/>
          </a:p>
          <a:p>
            <a:r>
              <a:rPr lang="en-US" altLang="zh-CN" dirty="0"/>
              <a:t>2.1.4  </a:t>
            </a:r>
            <a:r>
              <a:rPr lang="zh-CN" altLang="en-US" dirty="0"/>
              <a:t>动作质量评估方法介绍</a:t>
            </a:r>
          </a:p>
        </p:txBody>
      </p:sp>
      <p:sp>
        <p:nvSpPr>
          <p:cNvPr id="9" name="文本框 8">
            <a:extLst>
              <a:ext uri="{FF2B5EF4-FFF2-40B4-BE49-F238E27FC236}">
                <a16:creationId xmlns:a16="http://schemas.microsoft.com/office/drawing/2014/main" id="{0A6FB4CF-565F-958A-C1B9-F5707ABC13FB}"/>
              </a:ext>
            </a:extLst>
          </p:cNvPr>
          <p:cNvSpPr txBox="1"/>
          <p:nvPr/>
        </p:nvSpPr>
        <p:spPr>
          <a:xfrm>
            <a:off x="6272422" y="2195079"/>
            <a:ext cx="4114800" cy="4524315"/>
          </a:xfrm>
          <a:prstGeom prst="rect">
            <a:avLst/>
          </a:prstGeom>
          <a:noFill/>
        </p:spPr>
        <p:txBody>
          <a:bodyPr wrap="square" rtlCol="0">
            <a:spAutoFit/>
          </a:bodyPr>
          <a:lstStyle/>
          <a:p>
            <a:r>
              <a:rPr lang="en-US" altLang="zh-CN" dirty="0"/>
              <a:t>2.2  </a:t>
            </a:r>
            <a:r>
              <a:rPr lang="zh-CN" altLang="en-US" dirty="0"/>
              <a:t>功能性动作筛查国内外研究现状 </a:t>
            </a:r>
            <a:endParaRPr lang="en-US" altLang="zh-CN" dirty="0"/>
          </a:p>
          <a:p>
            <a:r>
              <a:rPr lang="en-US" altLang="zh-CN" dirty="0"/>
              <a:t>2.2.1  </a:t>
            </a:r>
            <a:r>
              <a:rPr lang="zh-CN" altLang="en-US" dirty="0"/>
              <a:t>功能性动作筛查介绍 </a:t>
            </a:r>
            <a:endParaRPr lang="en-US" altLang="zh-CN" dirty="0"/>
          </a:p>
          <a:p>
            <a:r>
              <a:rPr lang="en-US" altLang="zh-CN" dirty="0"/>
              <a:t>2.2.2  </a:t>
            </a:r>
            <a:r>
              <a:rPr lang="zh-CN" altLang="en-US" dirty="0"/>
              <a:t>功能性动作筛查研究现状</a:t>
            </a:r>
            <a:endParaRPr lang="en-US" altLang="zh-CN" dirty="0"/>
          </a:p>
          <a:p>
            <a:r>
              <a:rPr lang="en-US" altLang="zh-CN" dirty="0"/>
              <a:t>2.3  </a:t>
            </a:r>
            <a:r>
              <a:rPr lang="zh-CN" altLang="en-US" dirty="0"/>
              <a:t>本章小结 </a:t>
            </a:r>
            <a:endParaRPr lang="en-US" altLang="zh-CN" dirty="0"/>
          </a:p>
          <a:p>
            <a:r>
              <a:rPr lang="en-US" altLang="zh-CN" dirty="0"/>
              <a:t>3  </a:t>
            </a:r>
            <a:r>
              <a:rPr lang="zh-CN" altLang="en-US" dirty="0"/>
              <a:t>研究设计</a:t>
            </a:r>
            <a:endParaRPr lang="en-US" altLang="zh-CN" dirty="0"/>
          </a:p>
          <a:p>
            <a:r>
              <a:rPr lang="en-US" altLang="zh-CN" dirty="0"/>
              <a:t>3.1  </a:t>
            </a:r>
            <a:r>
              <a:rPr lang="zh-CN" altLang="en-US" dirty="0"/>
              <a:t>研究对象、方法和技术路线</a:t>
            </a:r>
            <a:endParaRPr lang="en-US" altLang="zh-CN" dirty="0"/>
          </a:p>
          <a:p>
            <a:r>
              <a:rPr lang="en-US" altLang="zh-CN" dirty="0"/>
              <a:t>3.1.1  </a:t>
            </a:r>
            <a:r>
              <a:rPr lang="zh-CN" altLang="en-US" dirty="0"/>
              <a:t>研究对象</a:t>
            </a:r>
            <a:endParaRPr lang="en-US" altLang="zh-CN" dirty="0"/>
          </a:p>
          <a:p>
            <a:r>
              <a:rPr lang="en-US" altLang="zh-CN" dirty="0"/>
              <a:t>3.1.2  </a:t>
            </a:r>
            <a:r>
              <a:rPr lang="zh-CN" altLang="en-US" dirty="0"/>
              <a:t>研究方法 </a:t>
            </a:r>
            <a:endParaRPr lang="en-US" altLang="zh-CN" dirty="0"/>
          </a:p>
          <a:p>
            <a:r>
              <a:rPr lang="en-US" altLang="zh-CN" dirty="0"/>
              <a:t>3.1.3  </a:t>
            </a:r>
            <a:r>
              <a:rPr lang="zh-CN" altLang="en-US" dirty="0"/>
              <a:t>技术路线</a:t>
            </a:r>
            <a:endParaRPr lang="en-US" altLang="zh-CN" dirty="0"/>
          </a:p>
          <a:p>
            <a:r>
              <a:rPr lang="en-US" altLang="zh-CN" dirty="0"/>
              <a:t>3.1.4  </a:t>
            </a:r>
            <a:r>
              <a:rPr lang="zh-CN" altLang="en-US" dirty="0"/>
              <a:t>研究的相关界定 </a:t>
            </a:r>
            <a:endParaRPr lang="en-US" altLang="zh-CN" dirty="0"/>
          </a:p>
          <a:p>
            <a:r>
              <a:rPr lang="en-US" altLang="zh-CN" dirty="0"/>
              <a:t>3.2  </a:t>
            </a:r>
            <a:r>
              <a:rPr lang="zh-CN" altLang="en-US" dirty="0"/>
              <a:t>研究重难点和创新点</a:t>
            </a:r>
            <a:endParaRPr lang="en-US" altLang="zh-CN" dirty="0"/>
          </a:p>
          <a:p>
            <a:r>
              <a:rPr lang="en-US" altLang="zh-CN" dirty="0"/>
              <a:t>3.2.1  </a:t>
            </a:r>
            <a:r>
              <a:rPr lang="zh-CN" altLang="en-US" dirty="0"/>
              <a:t>研究重点 </a:t>
            </a:r>
            <a:endParaRPr lang="en-US" altLang="zh-CN" dirty="0"/>
          </a:p>
          <a:p>
            <a:r>
              <a:rPr lang="en-US" altLang="zh-CN" dirty="0"/>
              <a:t>3.2.2  </a:t>
            </a:r>
            <a:r>
              <a:rPr lang="zh-CN" altLang="en-US" dirty="0"/>
              <a:t>研究难点</a:t>
            </a:r>
            <a:endParaRPr lang="en-US" altLang="zh-CN" dirty="0"/>
          </a:p>
          <a:p>
            <a:r>
              <a:rPr lang="en-US" altLang="zh-CN" dirty="0"/>
              <a:t>3.2.3  </a:t>
            </a:r>
            <a:r>
              <a:rPr lang="zh-CN" altLang="en-US" dirty="0"/>
              <a:t>研究创新点</a:t>
            </a:r>
            <a:endParaRPr lang="en-US" altLang="zh-CN" dirty="0"/>
          </a:p>
          <a:p>
            <a:r>
              <a:rPr lang="zh-CN" altLang="en-US" dirty="0">
                <a:solidFill>
                  <a:srgbClr val="C00000"/>
                </a:solidFill>
              </a:rPr>
              <a:t>一般这三部分在</a:t>
            </a:r>
            <a:r>
              <a:rPr lang="en-US" altLang="zh-CN" dirty="0">
                <a:solidFill>
                  <a:srgbClr val="C00000"/>
                </a:solidFill>
              </a:rPr>
              <a:t>25</a:t>
            </a:r>
            <a:r>
              <a:rPr lang="zh-CN" altLang="en-US" dirty="0">
                <a:solidFill>
                  <a:srgbClr val="C00000"/>
                </a:solidFill>
              </a:rPr>
              <a:t>页左右，其中文献综述和研究方法占大部分</a:t>
            </a:r>
          </a:p>
        </p:txBody>
      </p:sp>
    </p:spTree>
    <p:extLst>
      <p:ext uri="{BB962C8B-B14F-4D97-AF65-F5344CB8AC3E}">
        <p14:creationId xmlns:p14="http://schemas.microsoft.com/office/powerpoint/2010/main" val="28269891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r>
              <a:rPr lang="en-US" altLang="zh-CN" dirty="0"/>
              <a:t>2</a:t>
            </a:r>
            <a:endParaRPr lang="zh-CN" altLang="en-US" dirty="0"/>
          </a:p>
        </p:txBody>
      </p:sp>
      <p:sp>
        <p:nvSpPr>
          <p:cNvPr id="2" name="圆角矩形 27">
            <a:extLst>
              <a:ext uri="{FF2B5EF4-FFF2-40B4-BE49-F238E27FC236}">
                <a16:creationId xmlns:a16="http://schemas.microsoft.com/office/drawing/2014/main" id="{8A34798C-B3C7-3D64-B8F0-ED25FD2C8580}"/>
              </a:ext>
            </a:extLst>
          </p:cNvPr>
          <p:cNvSpPr/>
          <p:nvPr/>
        </p:nvSpPr>
        <p:spPr>
          <a:xfrm>
            <a:off x="457836" y="1314575"/>
            <a:ext cx="2261149"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论文框架</a:t>
            </a:r>
          </a:p>
        </p:txBody>
      </p:sp>
      <p:sp>
        <p:nvSpPr>
          <p:cNvPr id="8" name="文本框 7">
            <a:extLst>
              <a:ext uri="{FF2B5EF4-FFF2-40B4-BE49-F238E27FC236}">
                <a16:creationId xmlns:a16="http://schemas.microsoft.com/office/drawing/2014/main" id="{5B592AA7-9301-C59E-D87C-AC70EF3C1A17}"/>
              </a:ext>
            </a:extLst>
          </p:cNvPr>
          <p:cNvSpPr txBox="1"/>
          <p:nvPr/>
        </p:nvSpPr>
        <p:spPr>
          <a:xfrm>
            <a:off x="1920874" y="2083050"/>
            <a:ext cx="6835667" cy="3970318"/>
          </a:xfrm>
          <a:prstGeom prst="rect">
            <a:avLst/>
          </a:prstGeom>
          <a:noFill/>
        </p:spPr>
        <p:txBody>
          <a:bodyPr wrap="square" rtlCol="0">
            <a:spAutoFit/>
          </a:bodyPr>
          <a:lstStyle/>
          <a:p>
            <a:r>
              <a:rPr lang="en-US" altLang="zh-CN" dirty="0">
                <a:solidFill>
                  <a:srgbClr val="C00000"/>
                </a:solidFill>
              </a:rPr>
              <a:t>4  </a:t>
            </a:r>
            <a:r>
              <a:rPr lang="zh-CN" altLang="en-US" dirty="0">
                <a:solidFill>
                  <a:srgbClr val="C00000"/>
                </a:solidFill>
              </a:rPr>
              <a:t>研究过程与分析（重点）一般在</a:t>
            </a:r>
            <a:r>
              <a:rPr lang="en-US" altLang="zh-CN" dirty="0">
                <a:solidFill>
                  <a:srgbClr val="C00000"/>
                </a:solidFill>
              </a:rPr>
              <a:t>30</a:t>
            </a:r>
            <a:r>
              <a:rPr lang="zh-CN" altLang="en-US" dirty="0">
                <a:solidFill>
                  <a:srgbClr val="C00000"/>
                </a:solidFill>
              </a:rPr>
              <a:t>页左右</a:t>
            </a:r>
            <a:endParaRPr lang="en-US" altLang="zh-CN" dirty="0">
              <a:solidFill>
                <a:srgbClr val="C00000"/>
              </a:solidFill>
            </a:endParaRPr>
          </a:p>
          <a:p>
            <a:r>
              <a:rPr lang="en-US" altLang="zh-CN" dirty="0"/>
              <a:t>4.1  </a:t>
            </a:r>
            <a:r>
              <a:rPr lang="zh-CN" altLang="en-US" dirty="0"/>
              <a:t>研究过程</a:t>
            </a:r>
            <a:endParaRPr lang="en-US" altLang="zh-CN" dirty="0"/>
          </a:p>
          <a:p>
            <a:r>
              <a:rPr lang="en-US" altLang="zh-CN" dirty="0"/>
              <a:t>4.1.1  </a:t>
            </a:r>
            <a:r>
              <a:rPr lang="zh-CN" altLang="en-US" dirty="0"/>
              <a:t>数据预处理</a:t>
            </a:r>
            <a:endParaRPr lang="en-US" altLang="zh-CN" dirty="0"/>
          </a:p>
          <a:p>
            <a:r>
              <a:rPr lang="en-US" altLang="zh-CN" dirty="0"/>
              <a:t>4.1.2  </a:t>
            </a:r>
            <a:r>
              <a:rPr lang="zh-CN" altLang="en-US" dirty="0"/>
              <a:t>特征提取</a:t>
            </a:r>
            <a:endParaRPr lang="en-US" altLang="zh-CN" dirty="0"/>
          </a:p>
          <a:p>
            <a:r>
              <a:rPr lang="en-US" altLang="zh-CN" dirty="0"/>
              <a:t>4.1.3  FMS </a:t>
            </a:r>
            <a:r>
              <a:rPr lang="zh-CN" altLang="en-US" dirty="0"/>
              <a:t>动作识别</a:t>
            </a:r>
            <a:endParaRPr lang="en-US" altLang="zh-CN" dirty="0"/>
          </a:p>
          <a:p>
            <a:r>
              <a:rPr lang="en-US" altLang="zh-CN" dirty="0"/>
              <a:t>4.1.4  FMS </a:t>
            </a:r>
            <a:r>
              <a:rPr lang="zh-CN" altLang="en-US" dirty="0"/>
              <a:t>自动化评价指标的构建</a:t>
            </a:r>
            <a:endParaRPr lang="en-US" altLang="zh-CN" dirty="0"/>
          </a:p>
          <a:p>
            <a:r>
              <a:rPr lang="en-US" altLang="zh-CN" dirty="0"/>
              <a:t>4.1.5  </a:t>
            </a:r>
            <a:r>
              <a:rPr lang="zh-CN" altLang="en-US" dirty="0"/>
              <a:t>基于改进的高斯混合模型的</a:t>
            </a:r>
            <a:r>
              <a:rPr lang="en-US" altLang="zh-CN" dirty="0"/>
              <a:t>FMS</a:t>
            </a:r>
            <a:r>
              <a:rPr lang="zh-CN" altLang="en-US" dirty="0"/>
              <a:t>动作评估</a:t>
            </a:r>
            <a:endParaRPr lang="en-US" altLang="zh-CN" dirty="0"/>
          </a:p>
          <a:p>
            <a:r>
              <a:rPr lang="en-US" altLang="zh-CN" dirty="0"/>
              <a:t>4.2  </a:t>
            </a:r>
            <a:r>
              <a:rPr lang="zh-CN" altLang="en-US" dirty="0"/>
              <a:t>研究结果分析</a:t>
            </a:r>
            <a:r>
              <a:rPr lang="en-US" altLang="zh-CN" dirty="0"/>
              <a:t> </a:t>
            </a:r>
          </a:p>
          <a:p>
            <a:r>
              <a:rPr lang="en-US" altLang="zh-CN" dirty="0"/>
              <a:t>4.2.1  </a:t>
            </a:r>
            <a:r>
              <a:rPr lang="zh-CN" altLang="en-US" dirty="0"/>
              <a:t>基于改进</a:t>
            </a:r>
            <a:r>
              <a:rPr lang="en-US" altLang="zh-CN" dirty="0"/>
              <a:t>KNN</a:t>
            </a:r>
            <a:r>
              <a:rPr lang="zh-CN" altLang="en-US" dirty="0"/>
              <a:t>的</a:t>
            </a:r>
            <a:r>
              <a:rPr lang="en-US" altLang="zh-CN" dirty="0"/>
              <a:t>FMS </a:t>
            </a:r>
            <a:r>
              <a:rPr lang="zh-CN" altLang="en-US" dirty="0"/>
              <a:t>动作识别性能</a:t>
            </a:r>
            <a:endParaRPr lang="en-US" altLang="zh-CN" dirty="0"/>
          </a:p>
          <a:p>
            <a:r>
              <a:rPr lang="en-US" altLang="zh-CN" dirty="0"/>
              <a:t>4.2.2  </a:t>
            </a:r>
            <a:r>
              <a:rPr lang="zh-CN" altLang="en-US" dirty="0"/>
              <a:t>基于改进高斯混合模型的</a:t>
            </a:r>
            <a:r>
              <a:rPr lang="en-US" altLang="zh-CN" dirty="0"/>
              <a:t>FMS</a:t>
            </a:r>
            <a:r>
              <a:rPr lang="zh-CN" altLang="en-US" dirty="0"/>
              <a:t>自动化评估的性能</a:t>
            </a:r>
            <a:endParaRPr lang="en-US" altLang="zh-CN" dirty="0"/>
          </a:p>
          <a:p>
            <a:r>
              <a:rPr lang="en-US" altLang="zh-CN" dirty="0"/>
              <a:t>5  </a:t>
            </a:r>
            <a:r>
              <a:rPr lang="zh-CN" altLang="en-US" dirty="0"/>
              <a:t>研究结论与建议</a:t>
            </a:r>
            <a:endParaRPr lang="en-US" altLang="zh-CN" dirty="0"/>
          </a:p>
          <a:p>
            <a:r>
              <a:rPr lang="en-US" altLang="zh-CN" dirty="0"/>
              <a:t>5.1  </a:t>
            </a:r>
            <a:r>
              <a:rPr lang="zh-CN" altLang="en-US" dirty="0"/>
              <a:t>研究结论</a:t>
            </a:r>
            <a:endParaRPr lang="en-US" altLang="zh-CN" dirty="0"/>
          </a:p>
          <a:p>
            <a:r>
              <a:rPr lang="en-US" altLang="zh-CN" dirty="0"/>
              <a:t>5.2  </a:t>
            </a:r>
            <a:r>
              <a:rPr lang="zh-CN" altLang="en-US" dirty="0"/>
              <a:t>研究建议</a:t>
            </a:r>
            <a:endParaRPr lang="en-US" altLang="zh-CN" dirty="0"/>
          </a:p>
          <a:p>
            <a:endParaRPr lang="en-US" altLang="zh-CN" dirty="0"/>
          </a:p>
        </p:txBody>
      </p:sp>
    </p:spTree>
    <p:extLst>
      <p:ext uri="{BB962C8B-B14F-4D97-AF65-F5344CB8AC3E}">
        <p14:creationId xmlns:p14="http://schemas.microsoft.com/office/powerpoint/2010/main" val="1919736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32BF68-B019-9CA8-F304-5E1743522E8A}"/>
              </a:ext>
            </a:extLst>
          </p:cNvPr>
          <p:cNvPicPr>
            <a:picLocks/>
          </p:cNvPicPr>
          <p:nvPr/>
        </p:nvPicPr>
        <p:blipFill>
          <a:blip r:embed="rId2"/>
          <a:stretch>
            <a:fillRect/>
          </a:stretch>
        </p:blipFill>
        <p:spPr>
          <a:xfrm>
            <a:off x="495777" y="247966"/>
            <a:ext cx="2113200" cy="3265200"/>
          </a:xfrm>
          <a:prstGeom prst="rect">
            <a:avLst/>
          </a:prstGeom>
        </p:spPr>
      </p:pic>
      <p:cxnSp>
        <p:nvCxnSpPr>
          <p:cNvPr id="14" name="直接连接符 13">
            <a:extLst>
              <a:ext uri="{FF2B5EF4-FFF2-40B4-BE49-F238E27FC236}">
                <a16:creationId xmlns:a16="http://schemas.microsoft.com/office/drawing/2014/main" id="{BBF2CD16-6B53-3906-2E61-4DB8B237958F}"/>
              </a:ext>
            </a:extLst>
          </p:cNvPr>
          <p:cNvCxnSpPr>
            <a:cxnSpLocks/>
          </p:cNvCxnSpPr>
          <p:nvPr/>
        </p:nvCxnSpPr>
        <p:spPr>
          <a:xfrm flipH="1">
            <a:off x="965836" y="2316797"/>
            <a:ext cx="784860" cy="15240"/>
          </a:xfrm>
          <a:prstGeom prst="line">
            <a:avLst/>
          </a:prstGeom>
          <a:ln w="12700">
            <a:solidFill>
              <a:srgbClr val="C00000"/>
            </a:solidFill>
            <a:tailEnd type="oval" w="sm" len="sm"/>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1D7948A-4D69-8B39-7075-82AD489EC33D}"/>
              </a:ext>
            </a:extLst>
          </p:cNvPr>
          <p:cNvCxnSpPr>
            <a:cxnSpLocks/>
          </p:cNvCxnSpPr>
          <p:nvPr/>
        </p:nvCxnSpPr>
        <p:spPr>
          <a:xfrm flipV="1">
            <a:off x="988219" y="2316797"/>
            <a:ext cx="762477" cy="210503"/>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任意多边形: 形状 15">
            <a:extLst>
              <a:ext uri="{FF2B5EF4-FFF2-40B4-BE49-F238E27FC236}">
                <a16:creationId xmlns:a16="http://schemas.microsoft.com/office/drawing/2014/main" id="{B664DD7B-C179-3D23-9D83-2A3F333FC430}"/>
              </a:ext>
            </a:extLst>
          </p:cNvPr>
          <p:cNvSpPr/>
          <p:nvPr/>
        </p:nvSpPr>
        <p:spPr>
          <a:xfrm rot="5400000">
            <a:off x="1417779" y="2139442"/>
            <a:ext cx="129098" cy="499048"/>
          </a:xfrm>
          <a:custGeom>
            <a:avLst/>
            <a:gdLst>
              <a:gd name="connsiteX0" fmla="*/ 0 w 116069"/>
              <a:gd name="connsiteY0" fmla="*/ 422251 h 448389"/>
              <a:gd name="connsiteX1" fmla="*/ 0 w 116069"/>
              <a:gd name="connsiteY1" fmla="*/ 0 h 448389"/>
              <a:gd name="connsiteX2" fmla="*/ 116069 w 116069"/>
              <a:gd name="connsiteY2" fmla="*/ 411870 h 448389"/>
              <a:gd name="connsiteX3" fmla="*/ 109454 w 116069"/>
              <a:gd name="connsiteY3" fmla="*/ 422378 h 448389"/>
              <a:gd name="connsiteX4" fmla="*/ 54767 w 116069"/>
              <a:gd name="connsiteY4" fmla="*/ 448389 h 448389"/>
              <a:gd name="connsiteX5" fmla="*/ 80 w 116069"/>
              <a:gd name="connsiteY5" fmla="*/ 422378 h 44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9" h="448389">
                <a:moveTo>
                  <a:pt x="0" y="422251"/>
                </a:moveTo>
                <a:lnTo>
                  <a:pt x="0" y="0"/>
                </a:lnTo>
                <a:lnTo>
                  <a:pt x="116069" y="411870"/>
                </a:lnTo>
                <a:lnTo>
                  <a:pt x="109454" y="422378"/>
                </a:lnTo>
                <a:cubicBezTo>
                  <a:pt x="92645" y="439127"/>
                  <a:pt x="74165" y="448389"/>
                  <a:pt x="54767" y="448389"/>
                </a:cubicBezTo>
                <a:cubicBezTo>
                  <a:pt x="35369" y="448389"/>
                  <a:pt x="16889" y="439127"/>
                  <a:pt x="80" y="422378"/>
                </a:cubicBezTo>
                <a:close/>
              </a:path>
            </a:pathLst>
          </a:cu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片 16">
            <a:extLst>
              <a:ext uri="{FF2B5EF4-FFF2-40B4-BE49-F238E27FC236}">
                <a16:creationId xmlns:a16="http://schemas.microsoft.com/office/drawing/2014/main" id="{605EF54A-2FD3-71AF-A1C6-E8909044B6CB}"/>
              </a:ext>
            </a:extLst>
          </p:cNvPr>
          <p:cNvPicPr>
            <a:picLocks noChangeAspect="1"/>
          </p:cNvPicPr>
          <p:nvPr/>
        </p:nvPicPr>
        <p:blipFill>
          <a:blip r:embed="rId3"/>
          <a:stretch>
            <a:fillRect/>
          </a:stretch>
        </p:blipFill>
        <p:spPr>
          <a:xfrm>
            <a:off x="2763471" y="247967"/>
            <a:ext cx="2113021" cy="3263265"/>
          </a:xfrm>
          <a:prstGeom prst="rect">
            <a:avLst/>
          </a:prstGeom>
        </p:spPr>
      </p:pic>
      <p:cxnSp>
        <p:nvCxnSpPr>
          <p:cNvPr id="18" name="直接连接符 17">
            <a:extLst>
              <a:ext uri="{FF2B5EF4-FFF2-40B4-BE49-F238E27FC236}">
                <a16:creationId xmlns:a16="http://schemas.microsoft.com/office/drawing/2014/main" id="{4612C452-9379-7C3C-16DE-7F7AB990203B}"/>
              </a:ext>
            </a:extLst>
          </p:cNvPr>
          <p:cNvCxnSpPr>
            <a:cxnSpLocks/>
          </p:cNvCxnSpPr>
          <p:nvPr/>
        </p:nvCxnSpPr>
        <p:spPr>
          <a:xfrm>
            <a:off x="3781425" y="1545034"/>
            <a:ext cx="0" cy="730250"/>
          </a:xfrm>
          <a:prstGeom prst="line">
            <a:avLst/>
          </a:prstGeom>
          <a:ln w="12700">
            <a:solidFill>
              <a:srgbClr val="C00000"/>
            </a:solidFill>
            <a:tailEnd type="oval"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19BD12C-70EE-ED71-7D3F-45FDE2B32645}"/>
              </a:ext>
            </a:extLst>
          </p:cNvPr>
          <p:cNvCxnSpPr>
            <a:cxnSpLocks/>
          </p:cNvCxnSpPr>
          <p:nvPr/>
        </p:nvCxnSpPr>
        <p:spPr>
          <a:xfrm>
            <a:off x="3781425" y="1545034"/>
            <a:ext cx="747713" cy="17066"/>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854333-F415-0FEE-519C-B5BDBF8CC74E}"/>
              </a:ext>
            </a:extLst>
          </p:cNvPr>
          <p:cNvSpPr/>
          <p:nvPr/>
        </p:nvSpPr>
        <p:spPr>
          <a:xfrm rot="18919206">
            <a:off x="3578273" y="1462480"/>
            <a:ext cx="749325" cy="480374"/>
          </a:xfrm>
          <a:custGeom>
            <a:avLst/>
            <a:gdLst>
              <a:gd name="connsiteX0" fmla="*/ 344167 w 712445"/>
              <a:gd name="connsiteY0" fmla="*/ 0 h 455308"/>
              <a:gd name="connsiteX1" fmla="*/ 712445 w 712445"/>
              <a:gd name="connsiteY1" fmla="*/ 381274 h 455308"/>
              <a:gd name="connsiteX2" fmla="*/ 706692 w 712445"/>
              <a:gd name="connsiteY2" fmla="*/ 384470 h 455308"/>
              <a:gd name="connsiteX3" fmla="*/ 427754 w 712445"/>
              <a:gd name="connsiteY3" fmla="*/ 453092 h 455308"/>
              <a:gd name="connsiteX4" fmla="*/ 144 w 712445"/>
              <a:gd name="connsiteY4" fmla="*/ 356441 h 455308"/>
              <a:gd name="connsiteX5" fmla="*/ 0 w 712445"/>
              <a:gd name="connsiteY5" fmla="*/ 356311 h 45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445" h="455308">
                <a:moveTo>
                  <a:pt x="344167" y="0"/>
                </a:moveTo>
                <a:lnTo>
                  <a:pt x="712445" y="381274"/>
                </a:lnTo>
                <a:lnTo>
                  <a:pt x="706692" y="384470"/>
                </a:lnTo>
                <a:cubicBezTo>
                  <a:pt x="628252" y="420944"/>
                  <a:pt x="532347" y="445756"/>
                  <a:pt x="427754" y="453092"/>
                </a:cubicBezTo>
                <a:cubicBezTo>
                  <a:pt x="253433" y="465320"/>
                  <a:pt x="96233" y="426109"/>
                  <a:pt x="144" y="356441"/>
                </a:cubicBezTo>
                <a:lnTo>
                  <a:pt x="0" y="356311"/>
                </a:lnTo>
                <a:close/>
              </a:path>
            </a:pathLst>
          </a:cu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3" name="图片 32">
            <a:extLst>
              <a:ext uri="{FF2B5EF4-FFF2-40B4-BE49-F238E27FC236}">
                <a16:creationId xmlns:a16="http://schemas.microsoft.com/office/drawing/2014/main" id="{DD742E34-C134-4ED4-1DC3-DFF9B575E605}"/>
              </a:ext>
            </a:extLst>
          </p:cNvPr>
          <p:cNvPicPr>
            <a:picLocks/>
          </p:cNvPicPr>
          <p:nvPr/>
        </p:nvPicPr>
        <p:blipFill>
          <a:blip r:embed="rId4"/>
          <a:stretch>
            <a:fillRect/>
          </a:stretch>
        </p:blipFill>
        <p:spPr>
          <a:xfrm>
            <a:off x="5121076" y="247966"/>
            <a:ext cx="2113200" cy="3265200"/>
          </a:xfrm>
          <a:prstGeom prst="rect">
            <a:avLst/>
          </a:prstGeom>
        </p:spPr>
      </p:pic>
      <p:cxnSp>
        <p:nvCxnSpPr>
          <p:cNvPr id="34" name="直接连接符 33">
            <a:extLst>
              <a:ext uri="{FF2B5EF4-FFF2-40B4-BE49-F238E27FC236}">
                <a16:creationId xmlns:a16="http://schemas.microsoft.com/office/drawing/2014/main" id="{AE814352-39E2-2F50-9340-D2BED467DEFA}"/>
              </a:ext>
            </a:extLst>
          </p:cNvPr>
          <p:cNvCxnSpPr>
            <a:cxnSpLocks/>
          </p:cNvCxnSpPr>
          <p:nvPr/>
        </p:nvCxnSpPr>
        <p:spPr>
          <a:xfrm flipH="1">
            <a:off x="6450217" y="1124486"/>
            <a:ext cx="1320" cy="737076"/>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8C5F4BD-46C8-C5D7-F66D-E2199C97FBEC}"/>
              </a:ext>
            </a:extLst>
          </p:cNvPr>
          <p:cNvCxnSpPr>
            <a:cxnSpLocks/>
          </p:cNvCxnSpPr>
          <p:nvPr/>
        </p:nvCxnSpPr>
        <p:spPr>
          <a:xfrm flipH="1">
            <a:off x="6097811" y="1124486"/>
            <a:ext cx="352406" cy="657701"/>
          </a:xfrm>
          <a:prstGeom prst="line">
            <a:avLst/>
          </a:prstGeom>
          <a:ln w="12700">
            <a:solidFill>
              <a:srgbClr val="C00000"/>
            </a:solidFill>
            <a:tailEnd type="oval" w="sm" len="sm"/>
          </a:ln>
        </p:spPr>
        <p:style>
          <a:lnRef idx="1">
            <a:schemeClr val="accent1"/>
          </a:lnRef>
          <a:fillRef idx="0">
            <a:schemeClr val="accent1"/>
          </a:fillRef>
          <a:effectRef idx="0">
            <a:schemeClr val="accent1"/>
          </a:effectRef>
          <a:fontRef idx="minor">
            <a:schemeClr val="tx1"/>
          </a:fontRef>
        </p:style>
      </p:cxnSp>
      <p:sp>
        <p:nvSpPr>
          <p:cNvPr id="36" name="任意多边形: 形状 35">
            <a:extLst>
              <a:ext uri="{FF2B5EF4-FFF2-40B4-BE49-F238E27FC236}">
                <a16:creationId xmlns:a16="http://schemas.microsoft.com/office/drawing/2014/main" id="{0F428D5B-64EB-9490-38D6-03D38EA5C165}"/>
              </a:ext>
            </a:extLst>
          </p:cNvPr>
          <p:cNvSpPr/>
          <p:nvPr/>
        </p:nvSpPr>
        <p:spPr>
          <a:xfrm rot="844905">
            <a:off x="6259199" y="1134910"/>
            <a:ext cx="248830" cy="521673"/>
          </a:xfrm>
          <a:custGeom>
            <a:avLst/>
            <a:gdLst>
              <a:gd name="connsiteX0" fmla="*/ 123933 w 248830"/>
              <a:gd name="connsiteY0" fmla="*/ 0 h 503092"/>
              <a:gd name="connsiteX1" fmla="*/ 248830 w 248830"/>
              <a:gd name="connsiteY1" fmla="*/ 489220 h 503092"/>
              <a:gd name="connsiteX2" fmla="*/ 198331 w 248830"/>
              <a:gd name="connsiteY2" fmla="*/ 499161 h 503092"/>
              <a:gd name="connsiteX3" fmla="*/ 117738 w 248830"/>
              <a:gd name="connsiteY3" fmla="*/ 502895 h 503092"/>
              <a:gd name="connsiteX4" fmla="*/ 37457 w 248830"/>
              <a:gd name="connsiteY4" fmla="*/ 494900 h 503092"/>
              <a:gd name="connsiteX5" fmla="*/ 0 w 248830"/>
              <a:gd name="connsiteY5" fmla="*/ 485443 h 5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830" h="503092">
                <a:moveTo>
                  <a:pt x="123933" y="0"/>
                </a:moveTo>
                <a:lnTo>
                  <a:pt x="248830" y="489220"/>
                </a:lnTo>
                <a:lnTo>
                  <a:pt x="198331" y="499161"/>
                </a:lnTo>
                <a:cubicBezTo>
                  <a:pt x="172247" y="502318"/>
                  <a:pt x="145292" y="503625"/>
                  <a:pt x="117738" y="502895"/>
                </a:cubicBezTo>
                <a:cubicBezTo>
                  <a:pt x="90185" y="502165"/>
                  <a:pt x="63337" y="499434"/>
                  <a:pt x="37457" y="494900"/>
                </a:cubicBezTo>
                <a:lnTo>
                  <a:pt x="0" y="485443"/>
                </a:lnTo>
                <a:close/>
              </a:path>
            </a:pathLst>
          </a:cu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38">
            <a:extLst>
              <a:ext uri="{FF2B5EF4-FFF2-40B4-BE49-F238E27FC236}">
                <a16:creationId xmlns:a16="http://schemas.microsoft.com/office/drawing/2014/main" id="{B528EE10-BDF9-AA45-4DAF-F673CC026DA5}"/>
              </a:ext>
            </a:extLst>
          </p:cNvPr>
          <p:cNvPicPr>
            <a:picLocks/>
          </p:cNvPicPr>
          <p:nvPr/>
        </p:nvPicPr>
        <p:blipFill>
          <a:blip r:embed="rId5"/>
          <a:stretch>
            <a:fillRect/>
          </a:stretch>
        </p:blipFill>
        <p:spPr>
          <a:xfrm>
            <a:off x="495777" y="3624832"/>
            <a:ext cx="2113200" cy="3265200"/>
          </a:xfrm>
          <a:prstGeom prst="rect">
            <a:avLst/>
          </a:prstGeom>
        </p:spPr>
      </p:pic>
      <p:cxnSp>
        <p:nvCxnSpPr>
          <p:cNvPr id="40" name="直接连接符 39">
            <a:extLst>
              <a:ext uri="{FF2B5EF4-FFF2-40B4-BE49-F238E27FC236}">
                <a16:creationId xmlns:a16="http://schemas.microsoft.com/office/drawing/2014/main" id="{67ECC6CB-FE79-0235-17AD-F01A85C4A63E}"/>
              </a:ext>
            </a:extLst>
          </p:cNvPr>
          <p:cNvCxnSpPr>
            <a:cxnSpLocks/>
          </p:cNvCxnSpPr>
          <p:nvPr/>
        </p:nvCxnSpPr>
        <p:spPr>
          <a:xfrm>
            <a:off x="1507332" y="4196910"/>
            <a:ext cx="321468" cy="2247433"/>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2439CD5F-691F-57B7-7BC5-53FCE8524125}"/>
              </a:ext>
            </a:extLst>
          </p:cNvPr>
          <p:cNvPicPr>
            <a:picLocks noChangeAspect="1"/>
          </p:cNvPicPr>
          <p:nvPr/>
        </p:nvPicPr>
        <p:blipFill>
          <a:blip r:embed="rId6"/>
          <a:stretch>
            <a:fillRect/>
          </a:stretch>
        </p:blipFill>
        <p:spPr>
          <a:xfrm>
            <a:off x="2763471" y="3624832"/>
            <a:ext cx="2113020" cy="2910840"/>
          </a:xfrm>
          <a:prstGeom prst="rect">
            <a:avLst/>
          </a:prstGeom>
        </p:spPr>
      </p:pic>
      <p:cxnSp>
        <p:nvCxnSpPr>
          <p:cNvPr id="44" name="直接连接符 43">
            <a:extLst>
              <a:ext uri="{FF2B5EF4-FFF2-40B4-BE49-F238E27FC236}">
                <a16:creationId xmlns:a16="http://schemas.microsoft.com/office/drawing/2014/main" id="{6944B340-964B-39BC-7AEA-07464B327D3B}"/>
              </a:ext>
            </a:extLst>
          </p:cNvPr>
          <p:cNvCxnSpPr>
            <a:cxnSpLocks/>
          </p:cNvCxnSpPr>
          <p:nvPr/>
        </p:nvCxnSpPr>
        <p:spPr>
          <a:xfrm>
            <a:off x="3726024" y="5250024"/>
            <a:ext cx="446279" cy="831721"/>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48E2B24-BA32-76F8-AC02-12BDE7AE96B6}"/>
              </a:ext>
            </a:extLst>
          </p:cNvPr>
          <p:cNvCxnSpPr>
            <a:cxnSpLocks/>
          </p:cNvCxnSpPr>
          <p:nvPr/>
        </p:nvCxnSpPr>
        <p:spPr>
          <a:xfrm flipH="1">
            <a:off x="3149492" y="6081745"/>
            <a:ext cx="1022811" cy="17780"/>
          </a:xfrm>
          <a:prstGeom prst="line">
            <a:avLst/>
          </a:prstGeom>
          <a:ln w="12700">
            <a:solidFill>
              <a:srgbClr val="C00000"/>
            </a:solidFill>
            <a:tailEnd type="oval" w="sm" len="sm"/>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E174242-1DEC-F222-8079-7CC124E92E65}"/>
              </a:ext>
            </a:extLst>
          </p:cNvPr>
          <p:cNvSpPr/>
          <p:nvPr/>
        </p:nvSpPr>
        <p:spPr>
          <a:xfrm rot="7255761">
            <a:off x="3441134" y="5477959"/>
            <a:ext cx="783417" cy="794624"/>
          </a:xfrm>
          <a:custGeom>
            <a:avLst/>
            <a:gdLst>
              <a:gd name="connsiteX0" fmla="*/ 0 w 798987"/>
              <a:gd name="connsiteY0" fmla="*/ 635996 h 783172"/>
              <a:gd name="connsiteX1" fmla="*/ 408231 w 798987"/>
              <a:gd name="connsiteY1" fmla="*/ 0 h 783172"/>
              <a:gd name="connsiteX2" fmla="*/ 798987 w 798987"/>
              <a:gd name="connsiteY2" fmla="*/ 608770 h 783172"/>
              <a:gd name="connsiteX3" fmla="*/ 761393 w 798987"/>
              <a:gd name="connsiteY3" fmla="*/ 648343 h 783172"/>
              <a:gd name="connsiteX4" fmla="*/ 386814 w 798987"/>
              <a:gd name="connsiteY4" fmla="*/ 783172 h 783172"/>
              <a:gd name="connsiteX5" fmla="*/ 12103 w 798987"/>
              <a:gd name="connsiteY5" fmla="*/ 648712 h 78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987" h="783172">
                <a:moveTo>
                  <a:pt x="0" y="635996"/>
                </a:moveTo>
                <a:lnTo>
                  <a:pt x="408231" y="0"/>
                </a:lnTo>
                <a:lnTo>
                  <a:pt x="798987" y="608770"/>
                </a:lnTo>
                <a:lnTo>
                  <a:pt x="761393" y="648343"/>
                </a:lnTo>
                <a:cubicBezTo>
                  <a:pt x="665554" y="731580"/>
                  <a:pt x="533123" y="783100"/>
                  <a:pt x="386814" y="783172"/>
                </a:cubicBezTo>
                <a:cubicBezTo>
                  <a:pt x="240506" y="783244"/>
                  <a:pt x="108024" y="731855"/>
                  <a:pt x="12103" y="648712"/>
                </a:cubicBezTo>
                <a:close/>
              </a:path>
            </a:pathLst>
          </a:cu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59" name="图片 58">
            <a:extLst>
              <a:ext uri="{FF2B5EF4-FFF2-40B4-BE49-F238E27FC236}">
                <a16:creationId xmlns:a16="http://schemas.microsoft.com/office/drawing/2014/main" id="{8708567E-C676-7CCC-B932-E93E24957DB7}"/>
              </a:ext>
            </a:extLst>
          </p:cNvPr>
          <p:cNvPicPr>
            <a:picLocks noChangeAspect="1"/>
          </p:cNvPicPr>
          <p:nvPr/>
        </p:nvPicPr>
        <p:blipFill>
          <a:blip r:embed="rId7"/>
          <a:stretch>
            <a:fillRect/>
          </a:stretch>
        </p:blipFill>
        <p:spPr>
          <a:xfrm>
            <a:off x="5121076" y="3624832"/>
            <a:ext cx="2168994" cy="1294831"/>
          </a:xfrm>
          <a:prstGeom prst="rect">
            <a:avLst/>
          </a:prstGeom>
        </p:spPr>
      </p:pic>
      <p:cxnSp>
        <p:nvCxnSpPr>
          <p:cNvPr id="60" name="直接连接符 59">
            <a:extLst>
              <a:ext uri="{FF2B5EF4-FFF2-40B4-BE49-F238E27FC236}">
                <a16:creationId xmlns:a16="http://schemas.microsoft.com/office/drawing/2014/main" id="{BF7C93F1-D5F3-DEDE-291D-D75EDA84B42B}"/>
              </a:ext>
            </a:extLst>
          </p:cNvPr>
          <p:cNvCxnSpPr>
            <a:cxnSpLocks/>
          </p:cNvCxnSpPr>
          <p:nvPr/>
        </p:nvCxnSpPr>
        <p:spPr>
          <a:xfrm>
            <a:off x="5998369" y="4398169"/>
            <a:ext cx="40481" cy="269081"/>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95F6F3B5-8096-78B2-C342-D43B1F818CA2}"/>
              </a:ext>
            </a:extLst>
          </p:cNvPr>
          <p:cNvPicPr>
            <a:picLocks noChangeAspect="1"/>
          </p:cNvPicPr>
          <p:nvPr/>
        </p:nvPicPr>
        <p:blipFill>
          <a:blip r:embed="rId8"/>
          <a:stretch>
            <a:fillRect/>
          </a:stretch>
        </p:blipFill>
        <p:spPr>
          <a:xfrm>
            <a:off x="5114977" y="5236079"/>
            <a:ext cx="2168994" cy="1294830"/>
          </a:xfrm>
          <a:prstGeom prst="rect">
            <a:avLst/>
          </a:prstGeom>
        </p:spPr>
      </p:pic>
      <p:cxnSp>
        <p:nvCxnSpPr>
          <p:cNvPr id="66" name="直接连接符 65">
            <a:extLst>
              <a:ext uri="{FF2B5EF4-FFF2-40B4-BE49-F238E27FC236}">
                <a16:creationId xmlns:a16="http://schemas.microsoft.com/office/drawing/2014/main" id="{99D2E551-095B-C62D-9951-D1FCF7E40BB4}"/>
              </a:ext>
            </a:extLst>
          </p:cNvPr>
          <p:cNvCxnSpPr>
            <a:cxnSpLocks/>
            <a:stCxn id="68" idx="0"/>
          </p:cNvCxnSpPr>
          <p:nvPr/>
        </p:nvCxnSpPr>
        <p:spPr>
          <a:xfrm flipH="1">
            <a:off x="5548313" y="5670167"/>
            <a:ext cx="823185" cy="511558"/>
          </a:xfrm>
          <a:prstGeom prst="line">
            <a:avLst/>
          </a:prstGeom>
          <a:ln w="12700">
            <a:solidFill>
              <a:srgbClr val="C00000"/>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FB1CFA3-9077-6E95-29DA-5877A429F5A6}"/>
              </a:ext>
            </a:extLst>
          </p:cNvPr>
          <p:cNvCxnSpPr>
            <a:cxnSpLocks/>
          </p:cNvCxnSpPr>
          <p:nvPr/>
        </p:nvCxnSpPr>
        <p:spPr>
          <a:xfrm flipV="1">
            <a:off x="6383614" y="5529263"/>
            <a:ext cx="505342" cy="136621"/>
          </a:xfrm>
          <a:prstGeom prst="line">
            <a:avLst/>
          </a:prstGeom>
          <a:ln w="12700">
            <a:solidFill>
              <a:srgbClr val="C00000"/>
            </a:solidFill>
            <a:tailEnd type="oval" w="sm" len="sm"/>
          </a:ln>
        </p:spPr>
        <p:style>
          <a:lnRef idx="1">
            <a:schemeClr val="accent1"/>
          </a:lnRef>
          <a:fillRef idx="0">
            <a:schemeClr val="accent1"/>
          </a:fillRef>
          <a:effectRef idx="0">
            <a:schemeClr val="accent1"/>
          </a:effectRef>
          <a:fontRef idx="minor">
            <a:schemeClr val="tx1"/>
          </a:fontRef>
        </p:style>
      </p:cxnSp>
      <p:sp>
        <p:nvSpPr>
          <p:cNvPr id="68" name="等腰三角形 67">
            <a:extLst>
              <a:ext uri="{FF2B5EF4-FFF2-40B4-BE49-F238E27FC236}">
                <a16:creationId xmlns:a16="http://schemas.microsoft.com/office/drawing/2014/main" id="{04D55B81-4F33-484D-3C98-4DB22AB8DEF8}"/>
              </a:ext>
            </a:extLst>
          </p:cNvPr>
          <p:cNvSpPr/>
          <p:nvPr/>
        </p:nvSpPr>
        <p:spPr>
          <a:xfrm rot="20166447">
            <a:off x="5996958" y="5665434"/>
            <a:ext cx="782872" cy="58729"/>
          </a:xfrm>
          <a:prstGeom prst="triangle">
            <a:avLst>
              <a:gd name="adj" fmla="val 49301"/>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57">
            <a:extLst>
              <a:ext uri="{FF2B5EF4-FFF2-40B4-BE49-F238E27FC236}">
                <a16:creationId xmlns:a16="http://schemas.microsoft.com/office/drawing/2014/main" id="{D2F6CFAD-BF72-6178-FE64-C522CF0F00A5}"/>
              </a:ext>
            </a:extLst>
          </p:cNvPr>
          <p:cNvSpPr txBox="1"/>
          <p:nvPr/>
        </p:nvSpPr>
        <p:spPr>
          <a:xfrm>
            <a:off x="978793" y="2192751"/>
            <a:ext cx="344805" cy="39243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α</a:t>
            </a:r>
            <a:r>
              <a:rPr lang="en-US" sz="1800" kern="10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3" name="文本框 57">
            <a:extLst>
              <a:ext uri="{FF2B5EF4-FFF2-40B4-BE49-F238E27FC236}">
                <a16:creationId xmlns:a16="http://schemas.microsoft.com/office/drawing/2014/main" id="{B244E08D-2AFE-8A72-1F59-B94DF1641E34}"/>
              </a:ext>
            </a:extLst>
          </p:cNvPr>
          <p:cNvSpPr txBox="1"/>
          <p:nvPr/>
        </p:nvSpPr>
        <p:spPr>
          <a:xfrm>
            <a:off x="3999900" y="1723151"/>
            <a:ext cx="344805" cy="37401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α</a:t>
            </a:r>
            <a:r>
              <a:rPr lang="en-US"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5" name="文本框 57">
            <a:extLst>
              <a:ext uri="{FF2B5EF4-FFF2-40B4-BE49-F238E27FC236}">
                <a16:creationId xmlns:a16="http://schemas.microsoft.com/office/drawing/2014/main" id="{8032244A-E152-9899-193E-46688020C8B8}"/>
              </a:ext>
            </a:extLst>
          </p:cNvPr>
          <p:cNvSpPr txBox="1"/>
          <p:nvPr/>
        </p:nvSpPr>
        <p:spPr>
          <a:xfrm>
            <a:off x="6175719" y="1533602"/>
            <a:ext cx="344805" cy="37401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α</a:t>
            </a:r>
            <a:r>
              <a:rPr lang="en-US"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6" name="文本框 27">
            <a:extLst>
              <a:ext uri="{FF2B5EF4-FFF2-40B4-BE49-F238E27FC236}">
                <a16:creationId xmlns:a16="http://schemas.microsoft.com/office/drawing/2014/main" id="{71C0ABB9-08E7-5D20-618F-F63F48C65910}"/>
              </a:ext>
            </a:extLst>
          </p:cNvPr>
          <p:cNvSpPr txBox="1"/>
          <p:nvPr/>
        </p:nvSpPr>
        <p:spPr>
          <a:xfrm>
            <a:off x="1603238" y="4859882"/>
            <a:ext cx="344805" cy="39243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d</a:t>
            </a:r>
            <a:r>
              <a:rPr lang="en-US" sz="2200" kern="10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8" name="文本框 27">
            <a:extLst>
              <a:ext uri="{FF2B5EF4-FFF2-40B4-BE49-F238E27FC236}">
                <a16:creationId xmlns:a16="http://schemas.microsoft.com/office/drawing/2014/main" id="{C9B7F7A4-6C88-49AA-1821-E9307C7DDFB4}"/>
              </a:ext>
            </a:extLst>
          </p:cNvPr>
          <p:cNvSpPr txBox="1"/>
          <p:nvPr/>
        </p:nvSpPr>
        <p:spPr>
          <a:xfrm>
            <a:off x="5959905" y="4247865"/>
            <a:ext cx="344805" cy="39243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d</a:t>
            </a:r>
            <a:r>
              <a:rPr lang="en-US" sz="2200" kern="10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9" name="文本框 57">
            <a:extLst>
              <a:ext uri="{FF2B5EF4-FFF2-40B4-BE49-F238E27FC236}">
                <a16:creationId xmlns:a16="http://schemas.microsoft.com/office/drawing/2014/main" id="{D4A4364A-0A78-F301-A1A7-54F9136925FB}"/>
              </a:ext>
            </a:extLst>
          </p:cNvPr>
          <p:cNvSpPr txBox="1"/>
          <p:nvPr/>
        </p:nvSpPr>
        <p:spPr>
          <a:xfrm>
            <a:off x="3270065" y="5342255"/>
            <a:ext cx="344805" cy="37401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α</a:t>
            </a:r>
            <a:r>
              <a:rPr lang="en-US"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1" name="文本框 57">
            <a:extLst>
              <a:ext uri="{FF2B5EF4-FFF2-40B4-BE49-F238E27FC236}">
                <a16:creationId xmlns:a16="http://schemas.microsoft.com/office/drawing/2014/main" id="{C97FA089-C4B4-6669-00E3-815C622FFA77}"/>
              </a:ext>
            </a:extLst>
          </p:cNvPr>
          <p:cNvSpPr txBox="1"/>
          <p:nvPr/>
        </p:nvSpPr>
        <p:spPr>
          <a:xfrm>
            <a:off x="6291480" y="5597288"/>
            <a:ext cx="344805" cy="37401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sz="12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α</a:t>
            </a:r>
            <a:r>
              <a:rPr lang="en-US"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8160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6BE1DD5D-B6F6-7274-FCC3-4ED34699F0C8}"/>
              </a:ext>
            </a:extLst>
          </p:cNvPr>
          <p:cNvPicPr>
            <a:picLocks noChangeAspect="1"/>
          </p:cNvPicPr>
          <p:nvPr/>
        </p:nvPicPr>
        <p:blipFill>
          <a:blip r:embed="rId2"/>
          <a:stretch>
            <a:fillRect/>
          </a:stretch>
        </p:blipFill>
        <p:spPr>
          <a:xfrm>
            <a:off x="631577" y="240933"/>
            <a:ext cx="2366544" cy="3492867"/>
          </a:xfrm>
          <a:prstGeom prst="rect">
            <a:avLst/>
          </a:prstGeom>
        </p:spPr>
      </p:pic>
      <p:pic>
        <p:nvPicPr>
          <p:cNvPr id="40" name="图片 39">
            <a:extLst>
              <a:ext uri="{FF2B5EF4-FFF2-40B4-BE49-F238E27FC236}">
                <a16:creationId xmlns:a16="http://schemas.microsoft.com/office/drawing/2014/main" id="{2E963AB5-1E3C-40C9-3B8A-3BA45CF86460}"/>
              </a:ext>
            </a:extLst>
          </p:cNvPr>
          <p:cNvPicPr>
            <a:picLocks noChangeAspect="1"/>
          </p:cNvPicPr>
          <p:nvPr/>
        </p:nvPicPr>
        <p:blipFill>
          <a:blip r:embed="rId3"/>
          <a:stretch>
            <a:fillRect/>
          </a:stretch>
        </p:blipFill>
        <p:spPr>
          <a:xfrm>
            <a:off x="3293813" y="240934"/>
            <a:ext cx="2366544" cy="3477242"/>
          </a:xfrm>
          <a:prstGeom prst="rect">
            <a:avLst/>
          </a:prstGeom>
        </p:spPr>
      </p:pic>
      <p:pic>
        <p:nvPicPr>
          <p:cNvPr id="44" name="图片 43">
            <a:extLst>
              <a:ext uri="{FF2B5EF4-FFF2-40B4-BE49-F238E27FC236}">
                <a16:creationId xmlns:a16="http://schemas.microsoft.com/office/drawing/2014/main" id="{2D3BBD7F-DE4F-11DD-A423-4D0B37ADCE42}"/>
              </a:ext>
            </a:extLst>
          </p:cNvPr>
          <p:cNvPicPr>
            <a:picLocks noChangeAspect="1"/>
          </p:cNvPicPr>
          <p:nvPr/>
        </p:nvPicPr>
        <p:blipFill>
          <a:blip r:embed="rId4"/>
          <a:stretch>
            <a:fillRect/>
          </a:stretch>
        </p:blipFill>
        <p:spPr>
          <a:xfrm>
            <a:off x="5956049" y="240933"/>
            <a:ext cx="2366544" cy="3480582"/>
          </a:xfrm>
          <a:prstGeom prst="rect">
            <a:avLst/>
          </a:prstGeom>
        </p:spPr>
      </p:pic>
      <p:pic>
        <p:nvPicPr>
          <p:cNvPr id="46" name="图片 45">
            <a:extLst>
              <a:ext uri="{FF2B5EF4-FFF2-40B4-BE49-F238E27FC236}">
                <a16:creationId xmlns:a16="http://schemas.microsoft.com/office/drawing/2014/main" id="{70D5E68D-BEF8-4344-18A5-3B4DB070816A}"/>
              </a:ext>
            </a:extLst>
          </p:cNvPr>
          <p:cNvPicPr>
            <a:picLocks noChangeAspect="1"/>
          </p:cNvPicPr>
          <p:nvPr/>
        </p:nvPicPr>
        <p:blipFill>
          <a:blip r:embed="rId5"/>
          <a:stretch>
            <a:fillRect/>
          </a:stretch>
        </p:blipFill>
        <p:spPr>
          <a:xfrm>
            <a:off x="631576" y="3886557"/>
            <a:ext cx="2366545" cy="3492867"/>
          </a:xfrm>
          <a:prstGeom prst="rect">
            <a:avLst/>
          </a:prstGeom>
        </p:spPr>
      </p:pic>
      <p:pic>
        <p:nvPicPr>
          <p:cNvPr id="48" name="图片 47">
            <a:extLst>
              <a:ext uri="{FF2B5EF4-FFF2-40B4-BE49-F238E27FC236}">
                <a16:creationId xmlns:a16="http://schemas.microsoft.com/office/drawing/2014/main" id="{AFF70EC0-2D76-0514-F6AB-3F5E05333FF2}"/>
              </a:ext>
            </a:extLst>
          </p:cNvPr>
          <p:cNvPicPr>
            <a:picLocks noChangeAspect="1"/>
          </p:cNvPicPr>
          <p:nvPr/>
        </p:nvPicPr>
        <p:blipFill>
          <a:blip r:embed="rId6"/>
          <a:stretch>
            <a:fillRect/>
          </a:stretch>
        </p:blipFill>
        <p:spPr>
          <a:xfrm>
            <a:off x="3293813" y="3886557"/>
            <a:ext cx="2366543" cy="3492867"/>
          </a:xfrm>
          <a:prstGeom prst="rect">
            <a:avLst/>
          </a:prstGeom>
        </p:spPr>
      </p:pic>
      <p:pic>
        <p:nvPicPr>
          <p:cNvPr id="50" name="图片 49">
            <a:extLst>
              <a:ext uri="{FF2B5EF4-FFF2-40B4-BE49-F238E27FC236}">
                <a16:creationId xmlns:a16="http://schemas.microsoft.com/office/drawing/2014/main" id="{C8EC4253-7E0D-0E8B-829D-09A515CB486C}"/>
              </a:ext>
            </a:extLst>
          </p:cNvPr>
          <p:cNvPicPr>
            <a:picLocks noChangeAspect="1"/>
          </p:cNvPicPr>
          <p:nvPr/>
        </p:nvPicPr>
        <p:blipFill>
          <a:blip r:embed="rId7"/>
          <a:stretch>
            <a:fillRect/>
          </a:stretch>
        </p:blipFill>
        <p:spPr>
          <a:xfrm>
            <a:off x="5956049" y="3886557"/>
            <a:ext cx="2366544" cy="1409343"/>
          </a:xfrm>
          <a:prstGeom prst="rect">
            <a:avLst/>
          </a:prstGeom>
        </p:spPr>
      </p:pic>
      <p:pic>
        <p:nvPicPr>
          <p:cNvPr id="52" name="图片 51">
            <a:extLst>
              <a:ext uri="{FF2B5EF4-FFF2-40B4-BE49-F238E27FC236}">
                <a16:creationId xmlns:a16="http://schemas.microsoft.com/office/drawing/2014/main" id="{FE4318E4-4B41-CC21-FF3A-F4DC88577891}"/>
              </a:ext>
            </a:extLst>
          </p:cNvPr>
          <p:cNvPicPr>
            <a:picLocks noChangeAspect="1"/>
          </p:cNvPicPr>
          <p:nvPr/>
        </p:nvPicPr>
        <p:blipFill>
          <a:blip r:embed="rId8"/>
          <a:stretch>
            <a:fillRect/>
          </a:stretch>
        </p:blipFill>
        <p:spPr>
          <a:xfrm>
            <a:off x="5956048" y="5970080"/>
            <a:ext cx="2366543" cy="1409344"/>
          </a:xfrm>
          <a:prstGeom prst="rect">
            <a:avLst/>
          </a:prstGeom>
        </p:spPr>
      </p:pic>
    </p:spTree>
    <p:extLst>
      <p:ext uri="{BB962C8B-B14F-4D97-AF65-F5344CB8AC3E}">
        <p14:creationId xmlns:p14="http://schemas.microsoft.com/office/powerpoint/2010/main" val="1415170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9F8E8B2B-393D-0714-DD87-2A15A3E4B31C}"/>
              </a:ext>
            </a:extLst>
          </p:cNvPr>
          <p:cNvPicPr>
            <a:picLocks noChangeAspect="1"/>
          </p:cNvPicPr>
          <p:nvPr/>
        </p:nvPicPr>
        <p:blipFill>
          <a:blip r:embed="rId2"/>
          <a:stretch>
            <a:fillRect/>
          </a:stretch>
        </p:blipFill>
        <p:spPr>
          <a:xfrm>
            <a:off x="4735712" y="1398508"/>
            <a:ext cx="2720576" cy="4077053"/>
          </a:xfrm>
          <a:prstGeom prst="rect">
            <a:avLst/>
          </a:prstGeom>
        </p:spPr>
      </p:pic>
      <p:pic>
        <p:nvPicPr>
          <p:cNvPr id="2" name="图片 1">
            <a:extLst>
              <a:ext uri="{FF2B5EF4-FFF2-40B4-BE49-F238E27FC236}">
                <a16:creationId xmlns:a16="http://schemas.microsoft.com/office/drawing/2014/main" id="{F3BFBBDE-C257-2187-CE86-E9C6C4785141}"/>
              </a:ext>
            </a:extLst>
          </p:cNvPr>
          <p:cNvPicPr>
            <a:picLocks noChangeAspect="1"/>
          </p:cNvPicPr>
          <p:nvPr/>
        </p:nvPicPr>
        <p:blipFill>
          <a:blip r:embed="rId3"/>
          <a:stretch>
            <a:fillRect/>
          </a:stretch>
        </p:blipFill>
        <p:spPr>
          <a:xfrm>
            <a:off x="7859447" y="1390473"/>
            <a:ext cx="2720576" cy="4077052"/>
          </a:xfrm>
          <a:prstGeom prst="rect">
            <a:avLst/>
          </a:prstGeom>
        </p:spPr>
      </p:pic>
      <p:cxnSp>
        <p:nvCxnSpPr>
          <p:cNvPr id="8" name="直接连接符 7">
            <a:extLst>
              <a:ext uri="{FF2B5EF4-FFF2-40B4-BE49-F238E27FC236}">
                <a16:creationId xmlns:a16="http://schemas.microsoft.com/office/drawing/2014/main" id="{B185F765-88DA-3E49-BBE2-A465C57239BF}"/>
              </a:ext>
            </a:extLst>
          </p:cNvPr>
          <p:cNvCxnSpPr>
            <a:cxnSpLocks/>
          </p:cNvCxnSpPr>
          <p:nvPr/>
        </p:nvCxnSpPr>
        <p:spPr>
          <a:xfrm flipH="1">
            <a:off x="8008620" y="4767072"/>
            <a:ext cx="165354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弧形 28">
            <a:extLst>
              <a:ext uri="{FF2B5EF4-FFF2-40B4-BE49-F238E27FC236}">
                <a16:creationId xmlns:a16="http://schemas.microsoft.com/office/drawing/2014/main" id="{7B93467C-52B9-B84F-6154-97F09BBEC1B9}"/>
              </a:ext>
            </a:extLst>
          </p:cNvPr>
          <p:cNvSpPr/>
          <p:nvPr/>
        </p:nvSpPr>
        <p:spPr>
          <a:xfrm rot="7133094">
            <a:off x="9424903" y="4605050"/>
            <a:ext cx="226450" cy="190780"/>
          </a:xfrm>
          <a:prstGeom prst="arc">
            <a:avLst>
              <a:gd name="adj1" fmla="val 1483350"/>
              <a:gd name="adj2" fmla="val 967704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32D86E1-943B-5E30-3198-CFA72A487464}"/>
              </a:ext>
            </a:extLst>
          </p:cNvPr>
          <p:cNvPicPr>
            <a:picLocks noChangeAspect="1"/>
          </p:cNvPicPr>
          <p:nvPr/>
        </p:nvPicPr>
        <p:blipFill>
          <a:blip r:embed="rId4"/>
          <a:stretch>
            <a:fillRect/>
          </a:stretch>
        </p:blipFill>
        <p:spPr>
          <a:xfrm>
            <a:off x="134506" y="2418754"/>
            <a:ext cx="4257633" cy="2348318"/>
          </a:xfrm>
          <a:prstGeom prst="rect">
            <a:avLst/>
          </a:prstGeom>
        </p:spPr>
      </p:pic>
      <p:cxnSp>
        <p:nvCxnSpPr>
          <p:cNvPr id="6" name="直接连接符 5">
            <a:extLst>
              <a:ext uri="{FF2B5EF4-FFF2-40B4-BE49-F238E27FC236}">
                <a16:creationId xmlns:a16="http://schemas.microsoft.com/office/drawing/2014/main" id="{068AECE6-935B-7073-CC27-A7D32B7C7E7C}"/>
              </a:ext>
            </a:extLst>
          </p:cNvPr>
          <p:cNvCxnSpPr>
            <a:cxnSpLocks/>
          </p:cNvCxnSpPr>
          <p:nvPr/>
        </p:nvCxnSpPr>
        <p:spPr>
          <a:xfrm flipH="1" flipV="1">
            <a:off x="8546592" y="2810256"/>
            <a:ext cx="1113456" cy="1956816"/>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06D3A6-3BE3-DEEB-9D6B-8763505C1D47}"/>
              </a:ext>
            </a:extLst>
          </p:cNvPr>
          <p:cNvCxnSpPr>
            <a:cxnSpLocks/>
          </p:cNvCxnSpPr>
          <p:nvPr/>
        </p:nvCxnSpPr>
        <p:spPr>
          <a:xfrm flipH="1" flipV="1">
            <a:off x="1813302" y="3820332"/>
            <a:ext cx="139484" cy="4572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01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3</a:t>
            </a:fld>
            <a:endParaRPr lang="zh-CN" altLang="en-US" dirty="0"/>
          </a:p>
        </p:txBody>
      </p:sp>
      <p:pic>
        <p:nvPicPr>
          <p:cNvPr id="5" name="图片 4">
            <a:extLst>
              <a:ext uri="{FF2B5EF4-FFF2-40B4-BE49-F238E27FC236}">
                <a16:creationId xmlns:a16="http://schemas.microsoft.com/office/drawing/2014/main" id="{AEC525E0-49A7-DE88-9557-29E53FCC0029}"/>
              </a:ext>
            </a:extLst>
          </p:cNvPr>
          <p:cNvPicPr>
            <a:picLocks noChangeAspect="1"/>
          </p:cNvPicPr>
          <p:nvPr/>
        </p:nvPicPr>
        <p:blipFill>
          <a:blip r:embed="rId4"/>
          <a:stretch>
            <a:fillRect/>
          </a:stretch>
        </p:blipFill>
        <p:spPr>
          <a:xfrm>
            <a:off x="6525954" y="1378832"/>
            <a:ext cx="5303825" cy="2875668"/>
          </a:xfrm>
          <a:prstGeom prst="rect">
            <a:avLst/>
          </a:prstGeom>
        </p:spPr>
      </p:pic>
      <p:sp>
        <p:nvSpPr>
          <p:cNvPr id="9" name="文本框 8">
            <a:extLst>
              <a:ext uri="{FF2B5EF4-FFF2-40B4-BE49-F238E27FC236}">
                <a16:creationId xmlns:a16="http://schemas.microsoft.com/office/drawing/2014/main" id="{B85ABF3B-C61E-6808-6BC4-602B26E4F402}"/>
              </a:ext>
            </a:extLst>
          </p:cNvPr>
          <p:cNvSpPr txBox="1"/>
          <p:nvPr/>
        </p:nvSpPr>
        <p:spPr>
          <a:xfrm>
            <a:off x="209550" y="1471040"/>
            <a:ext cx="6108700" cy="4247317"/>
          </a:xfrm>
          <a:prstGeom prst="rect">
            <a:avLst/>
          </a:prstGeom>
          <a:noFill/>
        </p:spPr>
        <p:txBody>
          <a:bodyPr wrap="square">
            <a:spAutoFit/>
          </a:bodyPr>
          <a:lstStyle/>
          <a:p>
            <a:pPr algn="l"/>
            <a:r>
              <a:rPr lang="en-US" altLang="zh-CN" b="0" i="0" dirty="0" err="1">
                <a:effectLst/>
                <a:latin typeface="Söhne"/>
              </a:rPr>
              <a:t>Kinovea</a:t>
            </a:r>
            <a:r>
              <a:rPr lang="zh-CN" altLang="en-US" b="0" i="0" dirty="0">
                <a:effectLst/>
                <a:latin typeface="Söhne"/>
              </a:rPr>
              <a:t>是一个开源的运动分析软件，它提供了强大的工具和功能，用于分析和评估运动技能、姿势和动作。以下是对</a:t>
            </a:r>
            <a:r>
              <a:rPr lang="en-US" altLang="zh-CN" b="0" i="0" dirty="0" err="1">
                <a:effectLst/>
                <a:latin typeface="Söhne"/>
              </a:rPr>
              <a:t>Kinovea</a:t>
            </a:r>
            <a:r>
              <a:rPr lang="zh-CN" altLang="en-US" b="0" i="0" dirty="0">
                <a:effectLst/>
                <a:latin typeface="Söhne"/>
              </a:rPr>
              <a:t>软件的介绍：</a:t>
            </a:r>
          </a:p>
          <a:p>
            <a:pPr algn="l">
              <a:buFont typeface="+mj-lt"/>
              <a:buAutoNum type="arabicPeriod"/>
            </a:pPr>
            <a:r>
              <a:rPr lang="zh-CN" altLang="en-US" b="0" i="0" dirty="0">
                <a:effectLst/>
                <a:latin typeface="Söhne"/>
              </a:rPr>
              <a:t>视频分析：</a:t>
            </a:r>
            <a:r>
              <a:rPr lang="en-US" altLang="zh-CN" b="0" i="0" dirty="0" err="1">
                <a:effectLst/>
                <a:latin typeface="Söhne"/>
              </a:rPr>
              <a:t>Kinovea</a:t>
            </a:r>
            <a:r>
              <a:rPr lang="zh-CN" altLang="en-US" b="0" i="0" dirty="0">
                <a:effectLst/>
                <a:latin typeface="Söhne"/>
              </a:rPr>
              <a:t>允许用户加载视频文件，并提供丰富的工具来分析视频中的运动。用户可以播放、暂停、倒放视频，调整播放速度，并通过帧逐帧浏览视频。此外，</a:t>
            </a:r>
            <a:r>
              <a:rPr lang="en-US" altLang="zh-CN" b="0" i="0" dirty="0" err="1">
                <a:effectLst/>
                <a:latin typeface="Söhne"/>
              </a:rPr>
              <a:t>Kinovea</a:t>
            </a:r>
            <a:r>
              <a:rPr lang="zh-CN" altLang="en-US" b="0" i="0" dirty="0">
                <a:effectLst/>
                <a:latin typeface="Söhne"/>
              </a:rPr>
              <a:t>还提供了标记和注释工具，以便用户标记感兴趣的关键帧和关节位置。</a:t>
            </a:r>
          </a:p>
          <a:p>
            <a:pPr algn="l">
              <a:buFont typeface="+mj-lt"/>
              <a:buAutoNum type="arabicPeriod"/>
            </a:pPr>
            <a:r>
              <a:rPr lang="zh-CN" altLang="en-US" b="0" i="0" dirty="0">
                <a:effectLst/>
                <a:latin typeface="Söhne"/>
              </a:rPr>
              <a:t>姿势跟踪：</a:t>
            </a:r>
            <a:r>
              <a:rPr lang="en-US" altLang="zh-CN" b="0" i="0" dirty="0" err="1">
                <a:effectLst/>
                <a:latin typeface="Söhne"/>
              </a:rPr>
              <a:t>Kinovea</a:t>
            </a:r>
            <a:r>
              <a:rPr lang="zh-CN" altLang="en-US" b="0" i="0" dirty="0">
                <a:effectLst/>
                <a:latin typeface="Söhne"/>
              </a:rPr>
              <a:t>具有姿势跟踪功能，可以在视频中跟踪关节和身体部位的运动。用户可以手动标记关节点，并使用</a:t>
            </a:r>
            <a:r>
              <a:rPr lang="en-US" altLang="zh-CN" b="0" i="0" dirty="0" err="1">
                <a:effectLst/>
                <a:latin typeface="Söhne"/>
              </a:rPr>
              <a:t>Kinovea</a:t>
            </a:r>
            <a:r>
              <a:rPr lang="zh-CN" altLang="en-US" b="0" i="0" dirty="0">
                <a:effectLst/>
                <a:latin typeface="Söhne"/>
              </a:rPr>
              <a:t>的跟踪算法自动跟踪关节位置。这使得用户能够定量分析运动的轨迹、速度、加速度和角度。</a:t>
            </a:r>
          </a:p>
          <a:p>
            <a:pPr algn="l">
              <a:buFont typeface="+mj-lt"/>
              <a:buAutoNum type="arabicPeriod"/>
            </a:pPr>
            <a:r>
              <a:rPr lang="zh-CN" altLang="en-US" b="0" i="0" dirty="0">
                <a:effectLst/>
                <a:latin typeface="Söhne"/>
              </a:rPr>
              <a:t>时间测量：</a:t>
            </a:r>
            <a:r>
              <a:rPr lang="en-US" altLang="zh-CN" b="0" i="0" dirty="0" err="1">
                <a:effectLst/>
                <a:latin typeface="Söhne"/>
              </a:rPr>
              <a:t>Kinovea</a:t>
            </a:r>
            <a:r>
              <a:rPr lang="zh-CN" altLang="en-US" b="0" i="0" dirty="0">
                <a:effectLst/>
                <a:latin typeface="Söhne"/>
              </a:rPr>
              <a:t>提供了多种时间测量工具，可以帮助用户测量和分析运动的时间参数。用户可以测量时间间隔、周期、持续时间和运动速度。</a:t>
            </a:r>
          </a:p>
        </p:txBody>
      </p:sp>
    </p:spTree>
    <p:extLst>
      <p:ext uri="{BB962C8B-B14F-4D97-AF65-F5344CB8AC3E}">
        <p14:creationId xmlns:p14="http://schemas.microsoft.com/office/powerpoint/2010/main" val="17865886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墨迹 24">
                <a:extLst>
                  <a:ext uri="{FF2B5EF4-FFF2-40B4-BE49-F238E27FC236}">
                    <a16:creationId xmlns:a16="http://schemas.microsoft.com/office/drawing/2014/main" id="{A7B757E4-8106-CDF7-A683-F00AE2DFCC23}"/>
                  </a:ext>
                </a:extLst>
              </p14:cNvPr>
              <p14:cNvContentPartPr/>
              <p14:nvPr/>
            </p14:nvContentPartPr>
            <p14:xfrm>
              <a:off x="8259720" y="3207720"/>
              <a:ext cx="360" cy="360"/>
            </p14:xfrm>
          </p:contentPart>
        </mc:Choice>
        <mc:Fallback xmlns="">
          <p:pic>
            <p:nvPicPr>
              <p:cNvPr id="25" name="墨迹 24">
                <a:extLst>
                  <a:ext uri="{FF2B5EF4-FFF2-40B4-BE49-F238E27FC236}">
                    <a16:creationId xmlns:a16="http://schemas.microsoft.com/office/drawing/2014/main" id="{A7B757E4-8106-CDF7-A683-F00AE2DFCC23}"/>
                  </a:ext>
                </a:extLst>
              </p:cNvPr>
              <p:cNvPicPr/>
              <p:nvPr/>
            </p:nvPicPr>
            <p:blipFill>
              <a:blip r:embed="rId3"/>
              <a:stretch>
                <a:fillRect/>
              </a:stretch>
            </p:blipFill>
            <p:spPr>
              <a:xfrm>
                <a:off x="8251080" y="3198720"/>
                <a:ext cx="18000" cy="18000"/>
              </a:xfrm>
              <a:prstGeom prst="rect">
                <a:avLst/>
              </a:prstGeom>
            </p:spPr>
          </p:pic>
        </mc:Fallback>
      </mc:AlternateContent>
      <p:pic>
        <p:nvPicPr>
          <p:cNvPr id="17" name="图片 16">
            <a:extLst>
              <a:ext uri="{FF2B5EF4-FFF2-40B4-BE49-F238E27FC236}">
                <a16:creationId xmlns:a16="http://schemas.microsoft.com/office/drawing/2014/main" id="{4E959859-19DB-1D67-ECDC-95C8331327C4}"/>
              </a:ext>
            </a:extLst>
          </p:cNvPr>
          <p:cNvPicPr>
            <a:picLocks/>
          </p:cNvPicPr>
          <p:nvPr/>
        </p:nvPicPr>
        <p:blipFill>
          <a:blip r:embed="rId4"/>
          <a:stretch>
            <a:fillRect/>
          </a:stretch>
        </p:blipFill>
        <p:spPr>
          <a:xfrm>
            <a:off x="906335" y="344868"/>
            <a:ext cx="1637665" cy="2400935"/>
          </a:xfrm>
          <a:prstGeom prst="rect">
            <a:avLst/>
          </a:prstGeom>
        </p:spPr>
      </p:pic>
      <p:pic>
        <p:nvPicPr>
          <p:cNvPr id="18" name="图片 17">
            <a:extLst>
              <a:ext uri="{FF2B5EF4-FFF2-40B4-BE49-F238E27FC236}">
                <a16:creationId xmlns:a16="http://schemas.microsoft.com/office/drawing/2014/main" id="{A45DA0E8-E73C-BF34-6070-25F7D1DC4F72}"/>
              </a:ext>
            </a:extLst>
          </p:cNvPr>
          <p:cNvPicPr>
            <a:picLocks/>
          </p:cNvPicPr>
          <p:nvPr/>
        </p:nvPicPr>
        <p:blipFill>
          <a:blip r:embed="rId5"/>
          <a:stretch>
            <a:fillRect/>
          </a:stretch>
        </p:blipFill>
        <p:spPr>
          <a:xfrm>
            <a:off x="2707703" y="344868"/>
            <a:ext cx="1637665" cy="2400935"/>
          </a:xfrm>
          <a:prstGeom prst="rect">
            <a:avLst/>
          </a:prstGeom>
        </p:spPr>
      </p:pic>
      <p:pic>
        <p:nvPicPr>
          <p:cNvPr id="20" name="图片 19">
            <a:extLst>
              <a:ext uri="{FF2B5EF4-FFF2-40B4-BE49-F238E27FC236}">
                <a16:creationId xmlns:a16="http://schemas.microsoft.com/office/drawing/2014/main" id="{187CF887-7E0C-5D01-A109-3CCD935B50D7}"/>
              </a:ext>
            </a:extLst>
          </p:cNvPr>
          <p:cNvPicPr>
            <a:picLocks noChangeAspect="1"/>
          </p:cNvPicPr>
          <p:nvPr/>
        </p:nvPicPr>
        <p:blipFill>
          <a:blip r:embed="rId6"/>
          <a:stretch>
            <a:fillRect/>
          </a:stretch>
        </p:blipFill>
        <p:spPr>
          <a:xfrm>
            <a:off x="905699" y="3104452"/>
            <a:ext cx="1638300" cy="2399665"/>
          </a:xfrm>
          <a:prstGeom prst="rect">
            <a:avLst/>
          </a:prstGeom>
        </p:spPr>
      </p:pic>
      <p:pic>
        <p:nvPicPr>
          <p:cNvPr id="21" name="图片 20">
            <a:extLst>
              <a:ext uri="{FF2B5EF4-FFF2-40B4-BE49-F238E27FC236}">
                <a16:creationId xmlns:a16="http://schemas.microsoft.com/office/drawing/2014/main" id="{4737E85F-5EB5-49B5-DFBB-7F8CB79DFAED}"/>
              </a:ext>
            </a:extLst>
          </p:cNvPr>
          <p:cNvPicPr>
            <a:picLocks/>
          </p:cNvPicPr>
          <p:nvPr/>
        </p:nvPicPr>
        <p:blipFill>
          <a:blip r:embed="rId7"/>
          <a:stretch>
            <a:fillRect/>
          </a:stretch>
        </p:blipFill>
        <p:spPr>
          <a:xfrm>
            <a:off x="2707703" y="3104452"/>
            <a:ext cx="1637665" cy="2400935"/>
          </a:xfrm>
          <a:prstGeom prst="rect">
            <a:avLst/>
          </a:prstGeom>
        </p:spPr>
      </p:pic>
      <p:pic>
        <p:nvPicPr>
          <p:cNvPr id="22" name="图片 21">
            <a:extLst>
              <a:ext uri="{FF2B5EF4-FFF2-40B4-BE49-F238E27FC236}">
                <a16:creationId xmlns:a16="http://schemas.microsoft.com/office/drawing/2014/main" id="{C70CFA65-943F-25CA-5001-1AE2493F37A2}"/>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509069" y="3104452"/>
            <a:ext cx="1637665" cy="1007745"/>
          </a:xfrm>
          <a:prstGeom prst="rect">
            <a:avLst/>
          </a:prstGeom>
        </p:spPr>
      </p:pic>
      <p:pic>
        <p:nvPicPr>
          <p:cNvPr id="23" name="图片 22">
            <a:extLst>
              <a:ext uri="{FF2B5EF4-FFF2-40B4-BE49-F238E27FC236}">
                <a16:creationId xmlns:a16="http://schemas.microsoft.com/office/drawing/2014/main" id="{735EB746-7897-A9F1-C88B-25401153CAE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509069" y="4470847"/>
            <a:ext cx="1637665" cy="1007745"/>
          </a:xfrm>
          <a:prstGeom prst="rect">
            <a:avLst/>
          </a:prstGeom>
        </p:spPr>
      </p:pic>
      <p:sp>
        <p:nvSpPr>
          <p:cNvPr id="26" name="文本框 18">
            <a:extLst>
              <a:ext uri="{FF2B5EF4-FFF2-40B4-BE49-F238E27FC236}">
                <a16:creationId xmlns:a16="http://schemas.microsoft.com/office/drawing/2014/main" id="{5AE679EC-D2D8-270C-3A31-8E7A3ED60F62}"/>
              </a:ext>
            </a:extLst>
          </p:cNvPr>
          <p:cNvSpPr txBox="1"/>
          <p:nvPr/>
        </p:nvSpPr>
        <p:spPr>
          <a:xfrm>
            <a:off x="1552765" y="1819910"/>
            <a:ext cx="344805"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7" name="文本框 18">
            <a:extLst>
              <a:ext uri="{FF2B5EF4-FFF2-40B4-BE49-F238E27FC236}">
                <a16:creationId xmlns:a16="http://schemas.microsoft.com/office/drawing/2014/main" id="{514378C9-A30F-0732-1BDD-1F29D4C5415A}"/>
              </a:ext>
            </a:extLst>
          </p:cNvPr>
          <p:cNvSpPr txBox="1"/>
          <p:nvPr/>
        </p:nvSpPr>
        <p:spPr>
          <a:xfrm>
            <a:off x="3574605" y="1225550"/>
            <a:ext cx="344805"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8" name="文本框 18">
            <a:extLst>
              <a:ext uri="{FF2B5EF4-FFF2-40B4-BE49-F238E27FC236}">
                <a16:creationId xmlns:a16="http://schemas.microsoft.com/office/drawing/2014/main" id="{82065AA1-9E4C-C171-837F-C5F0B886DB69}"/>
              </a:ext>
            </a:extLst>
          </p:cNvPr>
          <p:cNvSpPr txBox="1"/>
          <p:nvPr/>
        </p:nvSpPr>
        <p:spPr>
          <a:xfrm>
            <a:off x="5251005" y="1131758"/>
            <a:ext cx="344805"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文本框 18">
            <a:extLst>
              <a:ext uri="{FF2B5EF4-FFF2-40B4-BE49-F238E27FC236}">
                <a16:creationId xmlns:a16="http://schemas.microsoft.com/office/drawing/2014/main" id="{8B40E974-5C8E-58F9-05D6-775CA7DD2A6D}"/>
              </a:ext>
            </a:extLst>
          </p:cNvPr>
          <p:cNvSpPr txBox="1"/>
          <p:nvPr/>
        </p:nvSpPr>
        <p:spPr>
          <a:xfrm>
            <a:off x="3229800" y="4639310"/>
            <a:ext cx="344805"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文本框 18">
            <a:extLst>
              <a:ext uri="{FF2B5EF4-FFF2-40B4-BE49-F238E27FC236}">
                <a16:creationId xmlns:a16="http://schemas.microsoft.com/office/drawing/2014/main" id="{F15986AA-5D85-2F85-E138-E24645AD0AC5}"/>
              </a:ext>
            </a:extLst>
          </p:cNvPr>
          <p:cNvSpPr txBox="1"/>
          <p:nvPr/>
        </p:nvSpPr>
        <p:spPr>
          <a:xfrm>
            <a:off x="5327901" y="3360674"/>
            <a:ext cx="344805"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α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2" name="文本框 27">
            <a:extLst>
              <a:ext uri="{FF2B5EF4-FFF2-40B4-BE49-F238E27FC236}">
                <a16:creationId xmlns:a16="http://schemas.microsoft.com/office/drawing/2014/main" id="{A70772F6-0966-3860-C50C-A45925E09CA4}"/>
              </a:ext>
            </a:extLst>
          </p:cNvPr>
          <p:cNvSpPr txBox="1"/>
          <p:nvPr/>
        </p:nvSpPr>
        <p:spPr>
          <a:xfrm>
            <a:off x="5154003" y="4938395"/>
            <a:ext cx="344805" cy="3924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d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3" name="文本框 27">
            <a:extLst>
              <a:ext uri="{FF2B5EF4-FFF2-40B4-BE49-F238E27FC236}">
                <a16:creationId xmlns:a16="http://schemas.microsoft.com/office/drawing/2014/main" id="{2CC411AA-CB39-4966-8351-0D1C3B039F07}"/>
              </a:ext>
            </a:extLst>
          </p:cNvPr>
          <p:cNvSpPr txBox="1"/>
          <p:nvPr/>
        </p:nvSpPr>
        <p:spPr>
          <a:xfrm>
            <a:off x="1818957" y="4246880"/>
            <a:ext cx="344805" cy="3924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200" kern="10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d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79318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墨迹 24">
                <a:extLst>
                  <a:ext uri="{FF2B5EF4-FFF2-40B4-BE49-F238E27FC236}">
                    <a16:creationId xmlns:a16="http://schemas.microsoft.com/office/drawing/2014/main" id="{A7B757E4-8106-CDF7-A683-F00AE2DFCC23}"/>
                  </a:ext>
                </a:extLst>
              </p14:cNvPr>
              <p14:cNvContentPartPr/>
              <p14:nvPr/>
            </p14:nvContentPartPr>
            <p14:xfrm>
              <a:off x="8259720" y="3207720"/>
              <a:ext cx="360" cy="360"/>
            </p14:xfrm>
          </p:contentPart>
        </mc:Choice>
        <mc:Fallback xmlns="">
          <p:pic>
            <p:nvPicPr>
              <p:cNvPr id="25" name="墨迹 24">
                <a:extLst>
                  <a:ext uri="{FF2B5EF4-FFF2-40B4-BE49-F238E27FC236}">
                    <a16:creationId xmlns:a16="http://schemas.microsoft.com/office/drawing/2014/main" id="{A7B757E4-8106-CDF7-A683-F00AE2DFCC23}"/>
                  </a:ext>
                </a:extLst>
              </p:cNvPr>
              <p:cNvPicPr/>
              <p:nvPr/>
            </p:nvPicPr>
            <p:blipFill>
              <a:blip r:embed="rId3"/>
              <a:stretch>
                <a:fillRect/>
              </a:stretch>
            </p:blipFill>
            <p:spPr>
              <a:xfrm>
                <a:off x="8251080" y="3198720"/>
                <a:ext cx="18000" cy="18000"/>
              </a:xfrm>
              <a:prstGeom prst="rect">
                <a:avLst/>
              </a:prstGeom>
            </p:spPr>
          </p:pic>
        </mc:Fallback>
      </mc:AlternateContent>
      <p:pic>
        <p:nvPicPr>
          <p:cNvPr id="3" name="图片 2">
            <a:extLst>
              <a:ext uri="{FF2B5EF4-FFF2-40B4-BE49-F238E27FC236}">
                <a16:creationId xmlns:a16="http://schemas.microsoft.com/office/drawing/2014/main" id="{BE1C2EA5-FB65-C506-1AC9-C665E6FFEA7A}"/>
              </a:ext>
            </a:extLst>
          </p:cNvPr>
          <p:cNvPicPr>
            <a:picLocks/>
          </p:cNvPicPr>
          <p:nvPr/>
        </p:nvPicPr>
        <p:blipFill>
          <a:blip r:embed="rId4"/>
          <a:stretch>
            <a:fillRect/>
          </a:stretch>
        </p:blipFill>
        <p:spPr>
          <a:xfrm>
            <a:off x="355139" y="0"/>
            <a:ext cx="2016000" cy="2988000"/>
          </a:xfrm>
          <a:prstGeom prst="rect">
            <a:avLst/>
          </a:prstGeom>
        </p:spPr>
      </p:pic>
      <p:pic>
        <p:nvPicPr>
          <p:cNvPr id="5" name="图片 4">
            <a:extLst>
              <a:ext uri="{FF2B5EF4-FFF2-40B4-BE49-F238E27FC236}">
                <a16:creationId xmlns:a16="http://schemas.microsoft.com/office/drawing/2014/main" id="{D86DDC60-82F3-CA4C-D774-CD3B22DDD2A2}"/>
              </a:ext>
            </a:extLst>
          </p:cNvPr>
          <p:cNvPicPr>
            <a:picLocks/>
          </p:cNvPicPr>
          <p:nvPr/>
        </p:nvPicPr>
        <p:blipFill>
          <a:blip r:embed="rId5"/>
          <a:stretch>
            <a:fillRect/>
          </a:stretch>
        </p:blipFill>
        <p:spPr>
          <a:xfrm>
            <a:off x="2605896" y="0"/>
            <a:ext cx="1997862" cy="2988000"/>
          </a:xfrm>
          <a:prstGeom prst="rect">
            <a:avLst/>
          </a:prstGeom>
        </p:spPr>
      </p:pic>
      <p:pic>
        <p:nvPicPr>
          <p:cNvPr id="9" name="图片 8">
            <a:extLst>
              <a:ext uri="{FF2B5EF4-FFF2-40B4-BE49-F238E27FC236}">
                <a16:creationId xmlns:a16="http://schemas.microsoft.com/office/drawing/2014/main" id="{7DC59F6A-4A00-E7D0-0901-530968E5D2E0}"/>
              </a:ext>
            </a:extLst>
          </p:cNvPr>
          <p:cNvPicPr>
            <a:picLocks/>
          </p:cNvPicPr>
          <p:nvPr/>
        </p:nvPicPr>
        <p:blipFill>
          <a:blip r:embed="rId6"/>
          <a:stretch>
            <a:fillRect/>
          </a:stretch>
        </p:blipFill>
        <p:spPr>
          <a:xfrm>
            <a:off x="4856653" y="0"/>
            <a:ext cx="2016000" cy="3010320"/>
          </a:xfrm>
          <a:prstGeom prst="rect">
            <a:avLst/>
          </a:prstGeom>
        </p:spPr>
      </p:pic>
      <p:pic>
        <p:nvPicPr>
          <p:cNvPr id="11" name="图片 10">
            <a:extLst>
              <a:ext uri="{FF2B5EF4-FFF2-40B4-BE49-F238E27FC236}">
                <a16:creationId xmlns:a16="http://schemas.microsoft.com/office/drawing/2014/main" id="{4C39B4D2-7AE2-2CA2-A861-35EE98650F04}"/>
              </a:ext>
            </a:extLst>
          </p:cNvPr>
          <p:cNvPicPr>
            <a:picLocks/>
          </p:cNvPicPr>
          <p:nvPr/>
        </p:nvPicPr>
        <p:blipFill>
          <a:blip r:embed="rId7"/>
          <a:stretch>
            <a:fillRect/>
          </a:stretch>
        </p:blipFill>
        <p:spPr>
          <a:xfrm>
            <a:off x="355139" y="3429000"/>
            <a:ext cx="2016000" cy="2988000"/>
          </a:xfrm>
          <a:prstGeom prst="rect">
            <a:avLst/>
          </a:prstGeom>
        </p:spPr>
      </p:pic>
      <p:pic>
        <p:nvPicPr>
          <p:cNvPr id="13" name="图片 12">
            <a:extLst>
              <a:ext uri="{FF2B5EF4-FFF2-40B4-BE49-F238E27FC236}">
                <a16:creationId xmlns:a16="http://schemas.microsoft.com/office/drawing/2014/main" id="{845785DD-C33B-495F-4642-39A5E4DFCDB2}"/>
              </a:ext>
            </a:extLst>
          </p:cNvPr>
          <p:cNvPicPr>
            <a:picLocks/>
          </p:cNvPicPr>
          <p:nvPr/>
        </p:nvPicPr>
        <p:blipFill>
          <a:blip r:embed="rId8"/>
          <a:stretch>
            <a:fillRect/>
          </a:stretch>
        </p:blipFill>
        <p:spPr>
          <a:xfrm>
            <a:off x="2605896" y="3429000"/>
            <a:ext cx="2016000" cy="2988000"/>
          </a:xfrm>
          <a:prstGeom prst="rect">
            <a:avLst/>
          </a:prstGeom>
        </p:spPr>
      </p:pic>
      <p:pic>
        <p:nvPicPr>
          <p:cNvPr id="16" name="图片 15">
            <a:extLst>
              <a:ext uri="{FF2B5EF4-FFF2-40B4-BE49-F238E27FC236}">
                <a16:creationId xmlns:a16="http://schemas.microsoft.com/office/drawing/2014/main" id="{F26F4CA0-55D8-CD42-F929-71C98A046275}"/>
              </a:ext>
            </a:extLst>
          </p:cNvPr>
          <p:cNvPicPr>
            <a:picLocks/>
          </p:cNvPicPr>
          <p:nvPr/>
        </p:nvPicPr>
        <p:blipFill>
          <a:blip r:embed="rId9"/>
          <a:stretch>
            <a:fillRect/>
          </a:stretch>
        </p:blipFill>
        <p:spPr>
          <a:xfrm>
            <a:off x="4856653" y="3429000"/>
            <a:ext cx="1997862" cy="1267002"/>
          </a:xfrm>
          <a:prstGeom prst="rect">
            <a:avLst/>
          </a:prstGeom>
        </p:spPr>
      </p:pic>
      <p:pic>
        <p:nvPicPr>
          <p:cNvPr id="18" name="图片 17">
            <a:extLst>
              <a:ext uri="{FF2B5EF4-FFF2-40B4-BE49-F238E27FC236}">
                <a16:creationId xmlns:a16="http://schemas.microsoft.com/office/drawing/2014/main" id="{8E571914-B746-8C66-BEF9-988D2DEE847D}"/>
              </a:ext>
            </a:extLst>
          </p:cNvPr>
          <p:cNvPicPr>
            <a:picLocks/>
          </p:cNvPicPr>
          <p:nvPr/>
        </p:nvPicPr>
        <p:blipFill>
          <a:blip r:embed="rId10"/>
          <a:stretch>
            <a:fillRect/>
          </a:stretch>
        </p:blipFill>
        <p:spPr>
          <a:xfrm>
            <a:off x="4856653" y="5157001"/>
            <a:ext cx="2016000" cy="1247949"/>
          </a:xfrm>
          <a:prstGeom prst="rect">
            <a:avLst/>
          </a:prstGeom>
        </p:spPr>
      </p:pic>
    </p:spTree>
    <p:extLst>
      <p:ext uri="{BB962C8B-B14F-4D97-AF65-F5344CB8AC3E}">
        <p14:creationId xmlns:p14="http://schemas.microsoft.com/office/powerpoint/2010/main" val="2554725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C5B1146-A5B1-A10C-7A96-E8710DE1B6FC}"/>
              </a:ext>
            </a:extLst>
          </p:cNvPr>
          <p:cNvPicPr>
            <a:picLocks noChangeAspect="1"/>
          </p:cNvPicPr>
          <p:nvPr/>
        </p:nvPicPr>
        <p:blipFill>
          <a:blip r:embed="rId2"/>
          <a:stretch>
            <a:fillRect/>
          </a:stretch>
        </p:blipFill>
        <p:spPr>
          <a:xfrm>
            <a:off x="497937" y="380320"/>
            <a:ext cx="5534797" cy="2734057"/>
          </a:xfrm>
          <a:prstGeom prst="rect">
            <a:avLst/>
          </a:prstGeom>
        </p:spPr>
      </p:pic>
      <p:cxnSp>
        <p:nvCxnSpPr>
          <p:cNvPr id="6" name="直接连接符 5">
            <a:extLst>
              <a:ext uri="{FF2B5EF4-FFF2-40B4-BE49-F238E27FC236}">
                <a16:creationId xmlns:a16="http://schemas.microsoft.com/office/drawing/2014/main" id="{068AECE6-935B-7073-CC27-A7D32B7C7E7C}"/>
              </a:ext>
            </a:extLst>
          </p:cNvPr>
          <p:cNvCxnSpPr>
            <a:cxnSpLocks/>
          </p:cNvCxnSpPr>
          <p:nvPr/>
        </p:nvCxnSpPr>
        <p:spPr>
          <a:xfrm flipV="1">
            <a:off x="1264257" y="1304014"/>
            <a:ext cx="2361538" cy="1216549"/>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185F765-88DA-3E49-BBE2-A465C57239BF}"/>
              </a:ext>
            </a:extLst>
          </p:cNvPr>
          <p:cNvCxnSpPr>
            <a:cxnSpLocks/>
          </p:cNvCxnSpPr>
          <p:nvPr/>
        </p:nvCxnSpPr>
        <p:spPr>
          <a:xfrm flipH="1">
            <a:off x="3625795" y="970059"/>
            <a:ext cx="1327868" cy="333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弧形 28">
            <a:extLst>
              <a:ext uri="{FF2B5EF4-FFF2-40B4-BE49-F238E27FC236}">
                <a16:creationId xmlns:a16="http://schemas.microsoft.com/office/drawing/2014/main" id="{7B93467C-52B9-B84F-6154-97F09BBEC1B9}"/>
              </a:ext>
            </a:extLst>
          </p:cNvPr>
          <p:cNvSpPr/>
          <p:nvPr/>
        </p:nvSpPr>
        <p:spPr>
          <a:xfrm rot="19878879">
            <a:off x="3510138" y="1176762"/>
            <a:ext cx="226450" cy="235473"/>
          </a:xfrm>
          <a:prstGeom prst="arc">
            <a:avLst>
              <a:gd name="adj1" fmla="val 1209256"/>
              <a:gd name="adj2" fmla="val 10638504"/>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25" name="墨迹 24">
                <a:extLst>
                  <a:ext uri="{FF2B5EF4-FFF2-40B4-BE49-F238E27FC236}">
                    <a16:creationId xmlns:a16="http://schemas.microsoft.com/office/drawing/2014/main" id="{A7B757E4-8106-CDF7-A683-F00AE2DFCC23}"/>
                  </a:ext>
                </a:extLst>
              </p14:cNvPr>
              <p14:cNvContentPartPr/>
              <p14:nvPr/>
            </p14:nvContentPartPr>
            <p14:xfrm>
              <a:off x="8259720" y="3207720"/>
              <a:ext cx="360" cy="360"/>
            </p14:xfrm>
          </p:contentPart>
        </mc:Choice>
        <mc:Fallback xmlns="">
          <p:pic>
            <p:nvPicPr>
              <p:cNvPr id="25" name="墨迹 24">
                <a:extLst>
                  <a:ext uri="{FF2B5EF4-FFF2-40B4-BE49-F238E27FC236}">
                    <a16:creationId xmlns:a16="http://schemas.microsoft.com/office/drawing/2014/main" id="{A7B757E4-8106-CDF7-A683-F00AE2DFCC23}"/>
                  </a:ext>
                </a:extLst>
              </p:cNvPr>
              <p:cNvPicPr/>
              <p:nvPr/>
            </p:nvPicPr>
            <p:blipFill>
              <a:blip r:embed="rId4"/>
              <a:stretch>
                <a:fillRect/>
              </a:stretch>
            </p:blipFill>
            <p:spPr>
              <a:xfrm>
                <a:off x="8251080" y="3198720"/>
                <a:ext cx="18000" cy="18000"/>
              </a:xfrm>
              <a:prstGeom prst="rect">
                <a:avLst/>
              </a:prstGeom>
            </p:spPr>
          </p:pic>
        </mc:Fallback>
      </mc:AlternateContent>
    </p:spTree>
    <p:extLst>
      <p:ext uri="{BB962C8B-B14F-4D97-AF65-F5344CB8AC3E}">
        <p14:creationId xmlns:p14="http://schemas.microsoft.com/office/powerpoint/2010/main" val="757716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墨迹 24">
                <a:extLst>
                  <a:ext uri="{FF2B5EF4-FFF2-40B4-BE49-F238E27FC236}">
                    <a16:creationId xmlns:a16="http://schemas.microsoft.com/office/drawing/2014/main" id="{A7B757E4-8106-CDF7-A683-F00AE2DFCC23}"/>
                  </a:ext>
                </a:extLst>
              </p14:cNvPr>
              <p14:cNvContentPartPr/>
              <p14:nvPr/>
            </p14:nvContentPartPr>
            <p14:xfrm>
              <a:off x="8259720" y="3207720"/>
              <a:ext cx="360" cy="360"/>
            </p14:xfrm>
          </p:contentPart>
        </mc:Choice>
        <mc:Fallback xmlns="">
          <p:pic>
            <p:nvPicPr>
              <p:cNvPr id="25" name="墨迹 24">
                <a:extLst>
                  <a:ext uri="{FF2B5EF4-FFF2-40B4-BE49-F238E27FC236}">
                    <a16:creationId xmlns:a16="http://schemas.microsoft.com/office/drawing/2014/main" id="{A7B757E4-8106-CDF7-A683-F00AE2DFCC23}"/>
                  </a:ext>
                </a:extLst>
              </p:cNvPr>
              <p:cNvPicPr/>
              <p:nvPr/>
            </p:nvPicPr>
            <p:blipFill>
              <a:blip r:embed="rId3"/>
              <a:stretch>
                <a:fillRect/>
              </a:stretch>
            </p:blipFill>
            <p:spPr>
              <a:xfrm>
                <a:off x="8251080" y="3198720"/>
                <a:ext cx="18000" cy="18000"/>
              </a:xfrm>
              <a:prstGeom prst="rect">
                <a:avLst/>
              </a:prstGeom>
            </p:spPr>
          </p:pic>
        </mc:Fallback>
      </mc:AlternateContent>
      <p:graphicFrame>
        <p:nvGraphicFramePr>
          <p:cNvPr id="2" name="图表 1">
            <a:extLst>
              <a:ext uri="{FF2B5EF4-FFF2-40B4-BE49-F238E27FC236}">
                <a16:creationId xmlns:a16="http://schemas.microsoft.com/office/drawing/2014/main" id="{9610D802-E6DE-E6A3-704F-009A7EBCD311}"/>
              </a:ext>
            </a:extLst>
          </p:cNvPr>
          <p:cNvGraphicFramePr/>
          <p:nvPr/>
        </p:nvGraphicFramePr>
        <p:xfrm>
          <a:off x="3474720" y="2344737"/>
          <a:ext cx="5242560" cy="21685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90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a:extLst>
              <a:ext uri="{FF2B5EF4-FFF2-40B4-BE49-F238E27FC236}">
                <a16:creationId xmlns:a16="http://schemas.microsoft.com/office/drawing/2014/main" id="{0CABA68E-6178-AAA0-95F6-7C14C10095F6}"/>
              </a:ext>
            </a:extLst>
          </p:cNvPr>
          <p:cNvCxnSpPr>
            <a:cxnSpLocks/>
          </p:cNvCxnSpPr>
          <p:nvPr/>
        </p:nvCxnSpPr>
        <p:spPr>
          <a:xfrm>
            <a:off x="6039190" y="1850231"/>
            <a:ext cx="273132" cy="6774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51" name="直接连接符 50">
            <a:extLst>
              <a:ext uri="{FF2B5EF4-FFF2-40B4-BE49-F238E27FC236}">
                <a16:creationId xmlns:a16="http://schemas.microsoft.com/office/drawing/2014/main" id="{2199E354-344D-90BF-67A2-70EAD362DCE5}"/>
              </a:ext>
            </a:extLst>
          </p:cNvPr>
          <p:cNvCxnSpPr>
            <a:cxnSpLocks/>
          </p:cNvCxnSpPr>
          <p:nvPr/>
        </p:nvCxnSpPr>
        <p:spPr>
          <a:xfrm>
            <a:off x="6356463" y="1927525"/>
            <a:ext cx="306770" cy="52622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66" name="直接连接符 65">
            <a:extLst>
              <a:ext uri="{FF2B5EF4-FFF2-40B4-BE49-F238E27FC236}">
                <a16:creationId xmlns:a16="http://schemas.microsoft.com/office/drawing/2014/main" id="{5854FA8B-1F3E-2BF9-C165-F4485963AF11}"/>
              </a:ext>
            </a:extLst>
          </p:cNvPr>
          <p:cNvCxnSpPr>
            <a:cxnSpLocks/>
          </p:cNvCxnSpPr>
          <p:nvPr/>
        </p:nvCxnSpPr>
        <p:spPr>
          <a:xfrm>
            <a:off x="6659159" y="2462586"/>
            <a:ext cx="198481" cy="38447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69" name="直接连接符 68">
            <a:extLst>
              <a:ext uri="{FF2B5EF4-FFF2-40B4-BE49-F238E27FC236}">
                <a16:creationId xmlns:a16="http://schemas.microsoft.com/office/drawing/2014/main" id="{68ECEFC3-22E0-B24D-2588-433AEE6D1930}"/>
              </a:ext>
            </a:extLst>
          </p:cNvPr>
          <p:cNvCxnSpPr>
            <a:cxnSpLocks/>
          </p:cNvCxnSpPr>
          <p:nvPr/>
        </p:nvCxnSpPr>
        <p:spPr>
          <a:xfrm>
            <a:off x="6876439" y="2847057"/>
            <a:ext cx="108195"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直接连接符 71">
            <a:extLst>
              <a:ext uri="{FF2B5EF4-FFF2-40B4-BE49-F238E27FC236}">
                <a16:creationId xmlns:a16="http://schemas.microsoft.com/office/drawing/2014/main" id="{94BB04E4-702D-9439-F152-F1C947DA84D8}"/>
              </a:ext>
            </a:extLst>
          </p:cNvPr>
          <p:cNvCxnSpPr>
            <a:cxnSpLocks/>
          </p:cNvCxnSpPr>
          <p:nvPr/>
        </p:nvCxnSpPr>
        <p:spPr>
          <a:xfrm>
            <a:off x="6859604" y="2866134"/>
            <a:ext cx="161780" cy="22113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93" name="直接连接符 92">
            <a:extLst>
              <a:ext uri="{FF2B5EF4-FFF2-40B4-BE49-F238E27FC236}">
                <a16:creationId xmlns:a16="http://schemas.microsoft.com/office/drawing/2014/main" id="{717886A5-E430-8E41-D2F2-51A901E90354}"/>
              </a:ext>
            </a:extLst>
          </p:cNvPr>
          <p:cNvCxnSpPr>
            <a:cxnSpLocks/>
          </p:cNvCxnSpPr>
          <p:nvPr/>
        </p:nvCxnSpPr>
        <p:spPr>
          <a:xfrm>
            <a:off x="6995196" y="2846634"/>
            <a:ext cx="171495" cy="13126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5" name="流程图: 接点 94">
            <a:extLst>
              <a:ext uri="{FF2B5EF4-FFF2-40B4-BE49-F238E27FC236}">
                <a16:creationId xmlns:a16="http://schemas.microsoft.com/office/drawing/2014/main" id="{0B040BDA-BF17-D91F-FD76-5A0F764BBDD0}"/>
              </a:ext>
            </a:extLst>
          </p:cNvPr>
          <p:cNvSpPr/>
          <p:nvPr/>
        </p:nvSpPr>
        <p:spPr>
          <a:xfrm>
            <a:off x="6294475" y="188345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96" name="流程图: 接点 95">
            <a:extLst>
              <a:ext uri="{FF2B5EF4-FFF2-40B4-BE49-F238E27FC236}">
                <a16:creationId xmlns:a16="http://schemas.microsoft.com/office/drawing/2014/main" id="{44BDE1CF-C4C5-A735-A71E-6FCF0A8FA269}"/>
              </a:ext>
            </a:extLst>
          </p:cNvPr>
          <p:cNvSpPr/>
          <p:nvPr/>
        </p:nvSpPr>
        <p:spPr>
          <a:xfrm>
            <a:off x="6619180" y="240491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97" name="流程图: 接点 96">
            <a:extLst>
              <a:ext uri="{FF2B5EF4-FFF2-40B4-BE49-F238E27FC236}">
                <a16:creationId xmlns:a16="http://schemas.microsoft.com/office/drawing/2014/main" id="{D9C33E38-7B46-EC8D-EAA0-1AAC8DD05E48}"/>
              </a:ext>
            </a:extLst>
          </p:cNvPr>
          <p:cNvSpPr/>
          <p:nvPr/>
        </p:nvSpPr>
        <p:spPr>
          <a:xfrm>
            <a:off x="6810107" y="280981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98" name="流程图: 接点 97">
            <a:extLst>
              <a:ext uri="{FF2B5EF4-FFF2-40B4-BE49-F238E27FC236}">
                <a16:creationId xmlns:a16="http://schemas.microsoft.com/office/drawing/2014/main" id="{32018E1D-B3ED-E1E2-588D-8E074A347EA5}"/>
              </a:ext>
            </a:extLst>
          </p:cNvPr>
          <p:cNvSpPr/>
          <p:nvPr/>
        </p:nvSpPr>
        <p:spPr>
          <a:xfrm>
            <a:off x="6968113" y="280030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99" name="流程图: 接点 98">
            <a:extLst>
              <a:ext uri="{FF2B5EF4-FFF2-40B4-BE49-F238E27FC236}">
                <a16:creationId xmlns:a16="http://schemas.microsoft.com/office/drawing/2014/main" id="{DA33772D-91E6-C42D-F527-AB3D298A73C4}"/>
              </a:ext>
            </a:extLst>
          </p:cNvPr>
          <p:cNvSpPr/>
          <p:nvPr/>
        </p:nvSpPr>
        <p:spPr>
          <a:xfrm>
            <a:off x="7122638" y="293608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00" name="流程图: 接点 99">
            <a:extLst>
              <a:ext uri="{FF2B5EF4-FFF2-40B4-BE49-F238E27FC236}">
                <a16:creationId xmlns:a16="http://schemas.microsoft.com/office/drawing/2014/main" id="{734D6862-654B-DB04-3138-B699FE42F68C}"/>
              </a:ext>
            </a:extLst>
          </p:cNvPr>
          <p:cNvSpPr/>
          <p:nvPr/>
        </p:nvSpPr>
        <p:spPr>
          <a:xfrm>
            <a:off x="6970614" y="303475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03" name="直接连接符 102">
            <a:extLst>
              <a:ext uri="{FF2B5EF4-FFF2-40B4-BE49-F238E27FC236}">
                <a16:creationId xmlns:a16="http://schemas.microsoft.com/office/drawing/2014/main" id="{90624CF7-A57E-9FD1-C45F-53CDE865B509}"/>
              </a:ext>
            </a:extLst>
          </p:cNvPr>
          <p:cNvCxnSpPr>
            <a:cxnSpLocks/>
          </p:cNvCxnSpPr>
          <p:nvPr/>
        </p:nvCxnSpPr>
        <p:spPr>
          <a:xfrm>
            <a:off x="5831764" y="1795573"/>
            <a:ext cx="1249" cy="440178"/>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04" name="直接连接符 103">
            <a:extLst>
              <a:ext uri="{FF2B5EF4-FFF2-40B4-BE49-F238E27FC236}">
                <a16:creationId xmlns:a16="http://schemas.microsoft.com/office/drawing/2014/main" id="{B7611F11-0777-E258-28BC-C1A5030F89B9}"/>
              </a:ext>
            </a:extLst>
          </p:cNvPr>
          <p:cNvCxnSpPr>
            <a:cxnSpLocks/>
          </p:cNvCxnSpPr>
          <p:nvPr/>
        </p:nvCxnSpPr>
        <p:spPr>
          <a:xfrm>
            <a:off x="5831095" y="2248254"/>
            <a:ext cx="0" cy="489603"/>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06" name="直接连接符 105">
            <a:extLst>
              <a:ext uri="{FF2B5EF4-FFF2-40B4-BE49-F238E27FC236}">
                <a16:creationId xmlns:a16="http://schemas.microsoft.com/office/drawing/2014/main" id="{91EFD532-1852-BFE3-AA40-F8A0BB096438}"/>
              </a:ext>
            </a:extLst>
          </p:cNvPr>
          <p:cNvCxnSpPr>
            <a:cxnSpLocks/>
          </p:cNvCxnSpPr>
          <p:nvPr/>
        </p:nvCxnSpPr>
        <p:spPr>
          <a:xfrm flipH="1">
            <a:off x="5820181" y="2760085"/>
            <a:ext cx="10914" cy="51679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15" name="直接连接符 114">
            <a:extLst>
              <a:ext uri="{FF2B5EF4-FFF2-40B4-BE49-F238E27FC236}">
                <a16:creationId xmlns:a16="http://schemas.microsoft.com/office/drawing/2014/main" id="{25275930-D2CF-4B06-CD61-B03FA9B487B6}"/>
              </a:ext>
            </a:extLst>
          </p:cNvPr>
          <p:cNvCxnSpPr>
            <a:cxnSpLocks/>
          </p:cNvCxnSpPr>
          <p:nvPr/>
        </p:nvCxnSpPr>
        <p:spPr>
          <a:xfrm flipH="1">
            <a:off x="5846173" y="1850790"/>
            <a:ext cx="150981" cy="384961"/>
          </a:xfrm>
          <a:prstGeom prst="line">
            <a:avLst/>
          </a:prstGeom>
          <a:ln w="38100">
            <a:solidFill>
              <a:srgbClr val="FFC000"/>
            </a:solidFill>
          </a:ln>
        </p:spPr>
        <p:style>
          <a:lnRef idx="3">
            <a:schemeClr val="accent4"/>
          </a:lnRef>
          <a:fillRef idx="0">
            <a:schemeClr val="accent4"/>
          </a:fillRef>
          <a:effectRef idx="2">
            <a:schemeClr val="accent4"/>
          </a:effectRef>
          <a:fontRef idx="minor">
            <a:schemeClr val="tx1"/>
          </a:fontRef>
        </p:style>
      </p:cxnSp>
      <p:sp>
        <p:nvSpPr>
          <p:cNvPr id="119" name="流程图: 接点 118">
            <a:extLst>
              <a:ext uri="{FF2B5EF4-FFF2-40B4-BE49-F238E27FC236}">
                <a16:creationId xmlns:a16="http://schemas.microsoft.com/office/drawing/2014/main" id="{A55DA170-D9C9-517D-E340-350B70290AE1}"/>
              </a:ext>
            </a:extLst>
          </p:cNvPr>
          <p:cNvSpPr/>
          <p:nvPr/>
        </p:nvSpPr>
        <p:spPr>
          <a:xfrm>
            <a:off x="5785960" y="269378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21" name="直接连接符 120">
            <a:extLst>
              <a:ext uri="{FF2B5EF4-FFF2-40B4-BE49-F238E27FC236}">
                <a16:creationId xmlns:a16="http://schemas.microsoft.com/office/drawing/2014/main" id="{6F9FD56A-7429-6606-3E83-BF60FD683A24}"/>
              </a:ext>
            </a:extLst>
          </p:cNvPr>
          <p:cNvCxnSpPr>
            <a:cxnSpLocks/>
          </p:cNvCxnSpPr>
          <p:nvPr/>
        </p:nvCxnSpPr>
        <p:spPr>
          <a:xfrm flipH="1" flipV="1">
            <a:off x="5913087" y="1352285"/>
            <a:ext cx="126103" cy="66940"/>
          </a:xfrm>
          <a:prstGeom prst="line">
            <a:avLst/>
          </a:prstGeom>
          <a:ln w="38100">
            <a:solidFill>
              <a:srgbClr val="09C7C2"/>
            </a:solidFill>
          </a:ln>
        </p:spPr>
        <p:style>
          <a:lnRef idx="3">
            <a:schemeClr val="accent4"/>
          </a:lnRef>
          <a:fillRef idx="0">
            <a:schemeClr val="accent4"/>
          </a:fillRef>
          <a:effectRef idx="2">
            <a:schemeClr val="accent4"/>
          </a:effectRef>
          <a:fontRef idx="minor">
            <a:schemeClr val="tx1"/>
          </a:fontRef>
        </p:style>
      </p:cxnSp>
      <p:cxnSp>
        <p:nvCxnSpPr>
          <p:cNvPr id="123" name="直接连接符 122">
            <a:extLst>
              <a:ext uri="{FF2B5EF4-FFF2-40B4-BE49-F238E27FC236}">
                <a16:creationId xmlns:a16="http://schemas.microsoft.com/office/drawing/2014/main" id="{725B3A5F-E74C-47BB-A02D-2B9DE7536F91}"/>
              </a:ext>
            </a:extLst>
          </p:cNvPr>
          <p:cNvCxnSpPr>
            <a:cxnSpLocks/>
          </p:cNvCxnSpPr>
          <p:nvPr/>
        </p:nvCxnSpPr>
        <p:spPr>
          <a:xfrm flipH="1">
            <a:off x="5619936" y="1361520"/>
            <a:ext cx="123639" cy="61887"/>
          </a:xfrm>
          <a:prstGeom prst="line">
            <a:avLst/>
          </a:prstGeom>
          <a:ln w="38100">
            <a:solidFill>
              <a:srgbClr val="09C7C2"/>
            </a:solidFill>
          </a:ln>
        </p:spPr>
        <p:style>
          <a:lnRef idx="3">
            <a:schemeClr val="accent4"/>
          </a:lnRef>
          <a:fillRef idx="0">
            <a:schemeClr val="accent4"/>
          </a:fillRef>
          <a:effectRef idx="2">
            <a:schemeClr val="accent4"/>
          </a:effectRef>
          <a:fontRef idx="minor">
            <a:schemeClr val="tx1"/>
          </a:fontRef>
        </p:style>
      </p:cxnSp>
      <p:cxnSp>
        <p:nvCxnSpPr>
          <p:cNvPr id="125" name="直接连接符 124">
            <a:extLst>
              <a:ext uri="{FF2B5EF4-FFF2-40B4-BE49-F238E27FC236}">
                <a16:creationId xmlns:a16="http://schemas.microsoft.com/office/drawing/2014/main" id="{7E3378ED-346C-B0F2-F1E5-5BB17DFF6299}"/>
              </a:ext>
            </a:extLst>
          </p:cNvPr>
          <p:cNvCxnSpPr>
            <a:cxnSpLocks/>
          </p:cNvCxnSpPr>
          <p:nvPr/>
        </p:nvCxnSpPr>
        <p:spPr>
          <a:xfrm flipH="1" flipV="1">
            <a:off x="5754855" y="1361520"/>
            <a:ext cx="73141" cy="93424"/>
          </a:xfrm>
          <a:prstGeom prst="line">
            <a:avLst/>
          </a:prstGeom>
          <a:ln w="38100">
            <a:solidFill>
              <a:srgbClr val="09C7C2"/>
            </a:solidFill>
          </a:ln>
        </p:spPr>
        <p:style>
          <a:lnRef idx="3">
            <a:schemeClr val="accent4"/>
          </a:lnRef>
          <a:fillRef idx="0">
            <a:schemeClr val="accent4"/>
          </a:fillRef>
          <a:effectRef idx="2">
            <a:schemeClr val="accent4"/>
          </a:effectRef>
          <a:fontRef idx="minor">
            <a:schemeClr val="tx1"/>
          </a:fontRef>
        </p:style>
      </p:cxnSp>
      <p:cxnSp>
        <p:nvCxnSpPr>
          <p:cNvPr id="126" name="直接连接符 125">
            <a:extLst>
              <a:ext uri="{FF2B5EF4-FFF2-40B4-BE49-F238E27FC236}">
                <a16:creationId xmlns:a16="http://schemas.microsoft.com/office/drawing/2014/main" id="{9F268A6E-F8F9-F73A-5CAF-F00718C0F7B0}"/>
              </a:ext>
            </a:extLst>
          </p:cNvPr>
          <p:cNvCxnSpPr>
            <a:cxnSpLocks/>
          </p:cNvCxnSpPr>
          <p:nvPr/>
        </p:nvCxnSpPr>
        <p:spPr>
          <a:xfrm flipH="1">
            <a:off x="5820182" y="1346908"/>
            <a:ext cx="100720" cy="108036"/>
          </a:xfrm>
          <a:prstGeom prst="line">
            <a:avLst/>
          </a:prstGeom>
          <a:ln w="38100">
            <a:solidFill>
              <a:srgbClr val="09C7C2"/>
            </a:solidFill>
          </a:ln>
        </p:spPr>
        <p:style>
          <a:lnRef idx="3">
            <a:schemeClr val="accent4"/>
          </a:lnRef>
          <a:fillRef idx="0">
            <a:schemeClr val="accent4"/>
          </a:fillRef>
          <a:effectRef idx="2">
            <a:schemeClr val="accent4"/>
          </a:effectRef>
          <a:fontRef idx="minor">
            <a:schemeClr val="tx1"/>
          </a:fontRef>
        </p:style>
      </p:cxnSp>
      <p:cxnSp>
        <p:nvCxnSpPr>
          <p:cNvPr id="129" name="直接连接符 128">
            <a:extLst>
              <a:ext uri="{FF2B5EF4-FFF2-40B4-BE49-F238E27FC236}">
                <a16:creationId xmlns:a16="http://schemas.microsoft.com/office/drawing/2014/main" id="{30B0E436-6EEC-6578-0344-AF9C8C9DFFCD}"/>
              </a:ext>
            </a:extLst>
          </p:cNvPr>
          <p:cNvCxnSpPr>
            <a:cxnSpLocks/>
          </p:cNvCxnSpPr>
          <p:nvPr/>
        </p:nvCxnSpPr>
        <p:spPr>
          <a:xfrm flipH="1" flipV="1">
            <a:off x="5827996" y="1605044"/>
            <a:ext cx="3014" cy="174364"/>
          </a:xfrm>
          <a:prstGeom prst="line">
            <a:avLst/>
          </a:prstGeom>
          <a:ln w="38100">
            <a:solidFill>
              <a:srgbClr val="09C7C2"/>
            </a:solidFill>
          </a:ln>
        </p:spPr>
        <p:style>
          <a:lnRef idx="3">
            <a:schemeClr val="accent4"/>
          </a:lnRef>
          <a:fillRef idx="0">
            <a:schemeClr val="accent4"/>
          </a:fillRef>
          <a:effectRef idx="2">
            <a:schemeClr val="accent4"/>
          </a:effectRef>
          <a:fontRef idx="minor">
            <a:schemeClr val="tx1"/>
          </a:fontRef>
        </p:style>
      </p:cxnSp>
      <p:sp>
        <p:nvSpPr>
          <p:cNvPr id="131" name="流程图: 接点 130">
            <a:extLst>
              <a:ext uri="{FF2B5EF4-FFF2-40B4-BE49-F238E27FC236}">
                <a16:creationId xmlns:a16="http://schemas.microsoft.com/office/drawing/2014/main" id="{78AF5C4E-A8FB-CFA0-8C58-C9C226F869E4}"/>
              </a:ext>
            </a:extLst>
          </p:cNvPr>
          <p:cNvSpPr/>
          <p:nvPr/>
        </p:nvSpPr>
        <p:spPr>
          <a:xfrm>
            <a:off x="5782437" y="152528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2" name="流程图: 接点 131">
            <a:extLst>
              <a:ext uri="{FF2B5EF4-FFF2-40B4-BE49-F238E27FC236}">
                <a16:creationId xmlns:a16="http://schemas.microsoft.com/office/drawing/2014/main" id="{EA60174F-C365-E109-C831-B7B68C540ECE}"/>
              </a:ext>
            </a:extLst>
          </p:cNvPr>
          <p:cNvSpPr/>
          <p:nvPr/>
        </p:nvSpPr>
        <p:spPr>
          <a:xfrm>
            <a:off x="5783943" y="175015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3" name="流程图: 接点 132">
            <a:extLst>
              <a:ext uri="{FF2B5EF4-FFF2-40B4-BE49-F238E27FC236}">
                <a16:creationId xmlns:a16="http://schemas.microsoft.com/office/drawing/2014/main" id="{1BC1F9C2-59C8-5455-EFDF-DFA1898798A6}"/>
              </a:ext>
            </a:extLst>
          </p:cNvPr>
          <p:cNvSpPr/>
          <p:nvPr/>
        </p:nvSpPr>
        <p:spPr>
          <a:xfrm>
            <a:off x="5587654" y="138575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4" name="流程图: 接点 133">
            <a:extLst>
              <a:ext uri="{FF2B5EF4-FFF2-40B4-BE49-F238E27FC236}">
                <a16:creationId xmlns:a16="http://schemas.microsoft.com/office/drawing/2014/main" id="{B8D1C046-851B-29B3-3B2D-FF8126D52A30}"/>
              </a:ext>
            </a:extLst>
          </p:cNvPr>
          <p:cNvSpPr/>
          <p:nvPr/>
        </p:nvSpPr>
        <p:spPr>
          <a:xfrm>
            <a:off x="5716797" y="13043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5" name="流程图: 接点 134">
            <a:extLst>
              <a:ext uri="{FF2B5EF4-FFF2-40B4-BE49-F238E27FC236}">
                <a16:creationId xmlns:a16="http://schemas.microsoft.com/office/drawing/2014/main" id="{9F3D9B53-0149-3D0B-E846-89C7B3C20D42}"/>
              </a:ext>
            </a:extLst>
          </p:cNvPr>
          <p:cNvSpPr/>
          <p:nvPr/>
        </p:nvSpPr>
        <p:spPr>
          <a:xfrm>
            <a:off x="5876848" y="130196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6" name="流程图: 接点 135">
            <a:extLst>
              <a:ext uri="{FF2B5EF4-FFF2-40B4-BE49-F238E27FC236}">
                <a16:creationId xmlns:a16="http://schemas.microsoft.com/office/drawing/2014/main" id="{D13953BD-53AF-CB0E-6CBD-3A8B12EF6A59}"/>
              </a:ext>
            </a:extLst>
          </p:cNvPr>
          <p:cNvSpPr/>
          <p:nvPr/>
        </p:nvSpPr>
        <p:spPr>
          <a:xfrm>
            <a:off x="5992848" y="13814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7" name="流程图: 接点 136">
            <a:extLst>
              <a:ext uri="{FF2B5EF4-FFF2-40B4-BE49-F238E27FC236}">
                <a16:creationId xmlns:a16="http://schemas.microsoft.com/office/drawing/2014/main" id="{584132BF-B3AC-2EA9-9089-03D07F723EF1}"/>
              </a:ext>
            </a:extLst>
          </p:cNvPr>
          <p:cNvSpPr/>
          <p:nvPr/>
        </p:nvSpPr>
        <p:spPr>
          <a:xfrm>
            <a:off x="5785450" y="141469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38" name="直接连接符 137">
            <a:extLst>
              <a:ext uri="{FF2B5EF4-FFF2-40B4-BE49-F238E27FC236}">
                <a16:creationId xmlns:a16="http://schemas.microsoft.com/office/drawing/2014/main" id="{E3E7D986-B0FC-227D-E8D6-201A0A0411C7}"/>
              </a:ext>
            </a:extLst>
          </p:cNvPr>
          <p:cNvCxnSpPr>
            <a:cxnSpLocks/>
          </p:cNvCxnSpPr>
          <p:nvPr/>
        </p:nvCxnSpPr>
        <p:spPr>
          <a:xfrm>
            <a:off x="5634516" y="1836383"/>
            <a:ext cx="189217" cy="389643"/>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1" name="直接连接符 140">
            <a:extLst>
              <a:ext uri="{FF2B5EF4-FFF2-40B4-BE49-F238E27FC236}">
                <a16:creationId xmlns:a16="http://schemas.microsoft.com/office/drawing/2014/main" id="{B2C123C0-6EB0-6E76-C404-ADF5AB86C4CF}"/>
              </a:ext>
            </a:extLst>
          </p:cNvPr>
          <p:cNvCxnSpPr>
            <a:cxnSpLocks/>
          </p:cNvCxnSpPr>
          <p:nvPr/>
        </p:nvCxnSpPr>
        <p:spPr>
          <a:xfrm flipV="1">
            <a:off x="5305539" y="1836383"/>
            <a:ext cx="327859" cy="8376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3" name="直接连接符 142">
            <a:extLst>
              <a:ext uri="{FF2B5EF4-FFF2-40B4-BE49-F238E27FC236}">
                <a16:creationId xmlns:a16="http://schemas.microsoft.com/office/drawing/2014/main" id="{F4A678E0-9638-A74A-EC48-7CD277703298}"/>
              </a:ext>
            </a:extLst>
          </p:cNvPr>
          <p:cNvCxnSpPr>
            <a:cxnSpLocks/>
            <a:stCxn id="210" idx="1"/>
          </p:cNvCxnSpPr>
          <p:nvPr/>
        </p:nvCxnSpPr>
        <p:spPr>
          <a:xfrm flipV="1">
            <a:off x="4955051" y="1927524"/>
            <a:ext cx="342457" cy="542252"/>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5" name="直接连接符 144">
            <a:extLst>
              <a:ext uri="{FF2B5EF4-FFF2-40B4-BE49-F238E27FC236}">
                <a16:creationId xmlns:a16="http://schemas.microsoft.com/office/drawing/2014/main" id="{A6E5A088-5527-08CB-6760-07F7586385F0}"/>
              </a:ext>
            </a:extLst>
          </p:cNvPr>
          <p:cNvCxnSpPr>
            <a:cxnSpLocks/>
          </p:cNvCxnSpPr>
          <p:nvPr/>
        </p:nvCxnSpPr>
        <p:spPr>
          <a:xfrm flipV="1">
            <a:off x="4739029" y="2496034"/>
            <a:ext cx="192032" cy="28589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8" name="直接连接符 147">
            <a:extLst>
              <a:ext uri="{FF2B5EF4-FFF2-40B4-BE49-F238E27FC236}">
                <a16:creationId xmlns:a16="http://schemas.microsoft.com/office/drawing/2014/main" id="{3DC58F84-1B75-63AF-4B13-25C4F4923F87}"/>
              </a:ext>
            </a:extLst>
          </p:cNvPr>
          <p:cNvCxnSpPr>
            <a:cxnSpLocks/>
          </p:cNvCxnSpPr>
          <p:nvPr/>
        </p:nvCxnSpPr>
        <p:spPr>
          <a:xfrm flipV="1">
            <a:off x="4392361" y="2809810"/>
            <a:ext cx="195864" cy="133768"/>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50" name="直接连接符 149">
            <a:extLst>
              <a:ext uri="{FF2B5EF4-FFF2-40B4-BE49-F238E27FC236}">
                <a16:creationId xmlns:a16="http://schemas.microsoft.com/office/drawing/2014/main" id="{BFF3F5FA-03ED-76FD-42B1-13A4E1DC5B70}"/>
              </a:ext>
            </a:extLst>
          </p:cNvPr>
          <p:cNvCxnSpPr>
            <a:cxnSpLocks/>
          </p:cNvCxnSpPr>
          <p:nvPr/>
        </p:nvCxnSpPr>
        <p:spPr>
          <a:xfrm flipV="1">
            <a:off x="4579017" y="2783938"/>
            <a:ext cx="145585" cy="11909"/>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52" name="直接连接符 151">
            <a:extLst>
              <a:ext uri="{FF2B5EF4-FFF2-40B4-BE49-F238E27FC236}">
                <a16:creationId xmlns:a16="http://schemas.microsoft.com/office/drawing/2014/main" id="{BD4DE42A-DDEA-EE1C-7CD5-945104E59BA2}"/>
              </a:ext>
            </a:extLst>
          </p:cNvPr>
          <p:cNvCxnSpPr>
            <a:cxnSpLocks/>
          </p:cNvCxnSpPr>
          <p:nvPr/>
        </p:nvCxnSpPr>
        <p:spPr>
          <a:xfrm flipV="1">
            <a:off x="4527852" y="2776976"/>
            <a:ext cx="219567" cy="25313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54" name="直接连接符 153">
            <a:extLst>
              <a:ext uri="{FF2B5EF4-FFF2-40B4-BE49-F238E27FC236}">
                <a16:creationId xmlns:a16="http://schemas.microsoft.com/office/drawing/2014/main" id="{9E7904B7-98DB-7E7E-8D04-9F1ECF122E73}"/>
              </a:ext>
            </a:extLst>
          </p:cNvPr>
          <p:cNvCxnSpPr>
            <a:cxnSpLocks/>
          </p:cNvCxnSpPr>
          <p:nvPr/>
        </p:nvCxnSpPr>
        <p:spPr>
          <a:xfrm>
            <a:off x="5804902" y="3282805"/>
            <a:ext cx="187946" cy="0"/>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57" name="直接连接符 156">
            <a:extLst>
              <a:ext uri="{FF2B5EF4-FFF2-40B4-BE49-F238E27FC236}">
                <a16:creationId xmlns:a16="http://schemas.microsoft.com/office/drawing/2014/main" id="{652C07F7-15A4-6A88-EF01-61B2069954BB}"/>
              </a:ext>
            </a:extLst>
          </p:cNvPr>
          <p:cNvCxnSpPr>
            <a:cxnSpLocks/>
          </p:cNvCxnSpPr>
          <p:nvPr/>
        </p:nvCxnSpPr>
        <p:spPr>
          <a:xfrm>
            <a:off x="5627116" y="3280960"/>
            <a:ext cx="177786" cy="0"/>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59" name="直接连接符 158">
            <a:extLst>
              <a:ext uri="{FF2B5EF4-FFF2-40B4-BE49-F238E27FC236}">
                <a16:creationId xmlns:a16="http://schemas.microsoft.com/office/drawing/2014/main" id="{C8E708AC-79E8-C78B-7E92-2112F675065F}"/>
              </a:ext>
            </a:extLst>
          </p:cNvPr>
          <p:cNvCxnSpPr>
            <a:cxnSpLocks/>
          </p:cNvCxnSpPr>
          <p:nvPr/>
        </p:nvCxnSpPr>
        <p:spPr>
          <a:xfrm flipV="1">
            <a:off x="5572840" y="3276877"/>
            <a:ext cx="56165" cy="93377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1" name="直接连接符 160">
            <a:extLst>
              <a:ext uri="{FF2B5EF4-FFF2-40B4-BE49-F238E27FC236}">
                <a16:creationId xmlns:a16="http://schemas.microsoft.com/office/drawing/2014/main" id="{3FA9A4FB-2EC1-E64C-9AE1-032A1C5F258E}"/>
              </a:ext>
            </a:extLst>
          </p:cNvPr>
          <p:cNvCxnSpPr>
            <a:cxnSpLocks/>
          </p:cNvCxnSpPr>
          <p:nvPr/>
        </p:nvCxnSpPr>
        <p:spPr>
          <a:xfrm flipH="1" flipV="1">
            <a:off x="6012299" y="3276877"/>
            <a:ext cx="37174" cy="944451"/>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63" name="直接连接符 162">
            <a:extLst>
              <a:ext uri="{FF2B5EF4-FFF2-40B4-BE49-F238E27FC236}">
                <a16:creationId xmlns:a16="http://schemas.microsoft.com/office/drawing/2014/main" id="{E66DE377-6157-A0A7-209B-C5A723E4B6C6}"/>
              </a:ext>
            </a:extLst>
          </p:cNvPr>
          <p:cNvCxnSpPr>
            <a:cxnSpLocks/>
          </p:cNvCxnSpPr>
          <p:nvPr/>
        </p:nvCxnSpPr>
        <p:spPr>
          <a:xfrm flipV="1">
            <a:off x="6049473" y="4243542"/>
            <a:ext cx="0" cy="757083"/>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65" name="直接连接符 164">
            <a:extLst>
              <a:ext uri="{FF2B5EF4-FFF2-40B4-BE49-F238E27FC236}">
                <a16:creationId xmlns:a16="http://schemas.microsoft.com/office/drawing/2014/main" id="{5551616E-543B-9E6D-BF00-6455A9B8D3C6}"/>
              </a:ext>
            </a:extLst>
          </p:cNvPr>
          <p:cNvCxnSpPr>
            <a:cxnSpLocks/>
          </p:cNvCxnSpPr>
          <p:nvPr/>
        </p:nvCxnSpPr>
        <p:spPr>
          <a:xfrm flipH="1" flipV="1">
            <a:off x="5569067" y="4234444"/>
            <a:ext cx="3773" cy="785231"/>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7" name="直接连接符 166">
            <a:extLst>
              <a:ext uri="{FF2B5EF4-FFF2-40B4-BE49-F238E27FC236}">
                <a16:creationId xmlns:a16="http://schemas.microsoft.com/office/drawing/2014/main" id="{26C852D4-1389-26EE-C9FC-CFEEB7C63DC0}"/>
              </a:ext>
            </a:extLst>
          </p:cNvPr>
          <p:cNvCxnSpPr>
            <a:cxnSpLocks/>
          </p:cNvCxnSpPr>
          <p:nvPr/>
        </p:nvCxnSpPr>
        <p:spPr>
          <a:xfrm flipV="1">
            <a:off x="5488055" y="5019675"/>
            <a:ext cx="81012" cy="20892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9" name="直接连接符 168">
            <a:extLst>
              <a:ext uri="{FF2B5EF4-FFF2-40B4-BE49-F238E27FC236}">
                <a16:creationId xmlns:a16="http://schemas.microsoft.com/office/drawing/2014/main" id="{605C69BD-9658-D97A-AF91-3D886E2E1A4B}"/>
              </a:ext>
            </a:extLst>
          </p:cNvPr>
          <p:cNvCxnSpPr>
            <a:cxnSpLocks/>
          </p:cNvCxnSpPr>
          <p:nvPr/>
        </p:nvCxnSpPr>
        <p:spPr>
          <a:xfrm flipV="1">
            <a:off x="5931162" y="5025170"/>
            <a:ext cx="114538" cy="224858"/>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sp>
        <p:nvSpPr>
          <p:cNvPr id="172" name="流程图: 接点 171">
            <a:extLst>
              <a:ext uri="{FF2B5EF4-FFF2-40B4-BE49-F238E27FC236}">
                <a16:creationId xmlns:a16="http://schemas.microsoft.com/office/drawing/2014/main" id="{683DAD4F-C5D6-5099-0927-F07A538DAB17}"/>
              </a:ext>
            </a:extLst>
          </p:cNvPr>
          <p:cNvSpPr/>
          <p:nvPr/>
        </p:nvSpPr>
        <p:spPr>
          <a:xfrm>
            <a:off x="5593361" y="179949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3" name="流程图: 接点 172">
            <a:extLst>
              <a:ext uri="{FF2B5EF4-FFF2-40B4-BE49-F238E27FC236}">
                <a16:creationId xmlns:a16="http://schemas.microsoft.com/office/drawing/2014/main" id="{2D52037B-6F9F-84E1-AB8A-2064BF3FC09D}"/>
              </a:ext>
            </a:extLst>
          </p:cNvPr>
          <p:cNvSpPr/>
          <p:nvPr/>
        </p:nvSpPr>
        <p:spPr>
          <a:xfrm>
            <a:off x="5260368" y="188763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4" name="流程图: 接点 173">
            <a:extLst>
              <a:ext uri="{FF2B5EF4-FFF2-40B4-BE49-F238E27FC236}">
                <a16:creationId xmlns:a16="http://schemas.microsoft.com/office/drawing/2014/main" id="{B228F569-EB65-9732-AED9-835BA611CCB3}"/>
              </a:ext>
            </a:extLst>
          </p:cNvPr>
          <p:cNvSpPr/>
          <p:nvPr/>
        </p:nvSpPr>
        <p:spPr>
          <a:xfrm>
            <a:off x="5776599" y="32328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5" name="流程图: 接点 174">
            <a:extLst>
              <a:ext uri="{FF2B5EF4-FFF2-40B4-BE49-F238E27FC236}">
                <a16:creationId xmlns:a16="http://schemas.microsoft.com/office/drawing/2014/main" id="{69F9D7DD-05FB-B8B5-5A06-C85BFD868AA3}"/>
              </a:ext>
            </a:extLst>
          </p:cNvPr>
          <p:cNvSpPr/>
          <p:nvPr/>
        </p:nvSpPr>
        <p:spPr>
          <a:xfrm>
            <a:off x="4906845" y="243338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6" name="流程图: 接点 175">
            <a:extLst>
              <a:ext uri="{FF2B5EF4-FFF2-40B4-BE49-F238E27FC236}">
                <a16:creationId xmlns:a16="http://schemas.microsoft.com/office/drawing/2014/main" id="{E7531037-F45B-51E9-211D-F3934C124752}"/>
              </a:ext>
            </a:extLst>
          </p:cNvPr>
          <p:cNvSpPr/>
          <p:nvPr/>
        </p:nvSpPr>
        <p:spPr>
          <a:xfrm>
            <a:off x="4701350" y="274536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7" name="流程图: 接点 176">
            <a:extLst>
              <a:ext uri="{FF2B5EF4-FFF2-40B4-BE49-F238E27FC236}">
                <a16:creationId xmlns:a16="http://schemas.microsoft.com/office/drawing/2014/main" id="{C3214CDD-BFC1-EF5D-0418-652FC2093731}"/>
              </a:ext>
            </a:extLst>
          </p:cNvPr>
          <p:cNvSpPr/>
          <p:nvPr/>
        </p:nvSpPr>
        <p:spPr>
          <a:xfrm>
            <a:off x="4533263" y="277006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8" name="流程图: 接点 177">
            <a:extLst>
              <a:ext uri="{FF2B5EF4-FFF2-40B4-BE49-F238E27FC236}">
                <a16:creationId xmlns:a16="http://schemas.microsoft.com/office/drawing/2014/main" id="{EC2A222E-2F23-2ED5-0442-ED0A9A46FC5A}"/>
              </a:ext>
            </a:extLst>
          </p:cNvPr>
          <p:cNvSpPr/>
          <p:nvPr/>
        </p:nvSpPr>
        <p:spPr>
          <a:xfrm>
            <a:off x="4362510" y="290927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9" name="流程图: 接点 178">
            <a:extLst>
              <a:ext uri="{FF2B5EF4-FFF2-40B4-BE49-F238E27FC236}">
                <a16:creationId xmlns:a16="http://schemas.microsoft.com/office/drawing/2014/main" id="{BDAF24C0-D669-3CD1-AD6A-27198E1B0F5A}"/>
              </a:ext>
            </a:extLst>
          </p:cNvPr>
          <p:cNvSpPr/>
          <p:nvPr/>
        </p:nvSpPr>
        <p:spPr>
          <a:xfrm>
            <a:off x="4509895" y="29833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0" name="流程图: 接点 179">
            <a:extLst>
              <a:ext uri="{FF2B5EF4-FFF2-40B4-BE49-F238E27FC236}">
                <a16:creationId xmlns:a16="http://schemas.microsoft.com/office/drawing/2014/main" id="{DCBC5DF0-F9BA-B235-8B82-443E2D075EED}"/>
              </a:ext>
            </a:extLst>
          </p:cNvPr>
          <p:cNvSpPr/>
          <p:nvPr/>
        </p:nvSpPr>
        <p:spPr>
          <a:xfrm>
            <a:off x="5783696" y="218937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3" name="流程图: 接点 182">
            <a:extLst>
              <a:ext uri="{FF2B5EF4-FFF2-40B4-BE49-F238E27FC236}">
                <a16:creationId xmlns:a16="http://schemas.microsoft.com/office/drawing/2014/main" id="{67DAC157-291E-9B80-D613-B4BD7CAE77F6}"/>
              </a:ext>
            </a:extLst>
          </p:cNvPr>
          <p:cNvSpPr/>
          <p:nvPr/>
        </p:nvSpPr>
        <p:spPr>
          <a:xfrm>
            <a:off x="5585358" y="323827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4" name="流程图: 接点 183">
            <a:extLst>
              <a:ext uri="{FF2B5EF4-FFF2-40B4-BE49-F238E27FC236}">
                <a16:creationId xmlns:a16="http://schemas.microsoft.com/office/drawing/2014/main" id="{04D44B7D-252D-0DC8-B198-ECC4225DCE54}"/>
              </a:ext>
            </a:extLst>
          </p:cNvPr>
          <p:cNvSpPr/>
          <p:nvPr/>
        </p:nvSpPr>
        <p:spPr>
          <a:xfrm>
            <a:off x="5964074" y="32328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5" name="流程图: 接点 184">
            <a:extLst>
              <a:ext uri="{FF2B5EF4-FFF2-40B4-BE49-F238E27FC236}">
                <a16:creationId xmlns:a16="http://schemas.microsoft.com/office/drawing/2014/main" id="{67721519-F2BC-8FD4-00E6-2DCF84FE4F4F}"/>
              </a:ext>
            </a:extLst>
          </p:cNvPr>
          <p:cNvSpPr/>
          <p:nvPr/>
        </p:nvSpPr>
        <p:spPr>
          <a:xfrm>
            <a:off x="5539011" y="417725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6" name="流程图: 接点 185">
            <a:extLst>
              <a:ext uri="{FF2B5EF4-FFF2-40B4-BE49-F238E27FC236}">
                <a16:creationId xmlns:a16="http://schemas.microsoft.com/office/drawing/2014/main" id="{411FDD69-2E4C-1B19-EB12-8D85B5F49CF9}"/>
              </a:ext>
            </a:extLst>
          </p:cNvPr>
          <p:cNvSpPr/>
          <p:nvPr/>
        </p:nvSpPr>
        <p:spPr>
          <a:xfrm>
            <a:off x="6011889" y="418713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7" name="流程图: 接点 186">
            <a:extLst>
              <a:ext uri="{FF2B5EF4-FFF2-40B4-BE49-F238E27FC236}">
                <a16:creationId xmlns:a16="http://schemas.microsoft.com/office/drawing/2014/main" id="{A874C908-5EC6-3338-7576-8B68497CCC65}"/>
              </a:ext>
            </a:extLst>
          </p:cNvPr>
          <p:cNvSpPr/>
          <p:nvPr/>
        </p:nvSpPr>
        <p:spPr>
          <a:xfrm>
            <a:off x="5534587" y="498872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8" name="流程图: 接点 187">
            <a:extLst>
              <a:ext uri="{FF2B5EF4-FFF2-40B4-BE49-F238E27FC236}">
                <a16:creationId xmlns:a16="http://schemas.microsoft.com/office/drawing/2014/main" id="{820EB947-757D-2000-862E-425E0BB093C5}"/>
              </a:ext>
            </a:extLst>
          </p:cNvPr>
          <p:cNvSpPr/>
          <p:nvPr/>
        </p:nvSpPr>
        <p:spPr>
          <a:xfrm>
            <a:off x="6007895" y="49887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9" name="流程图: 接点 188">
            <a:extLst>
              <a:ext uri="{FF2B5EF4-FFF2-40B4-BE49-F238E27FC236}">
                <a16:creationId xmlns:a16="http://schemas.microsoft.com/office/drawing/2014/main" id="{741E5AC9-BF9F-F1EF-9664-163DA25BD34F}"/>
              </a:ext>
            </a:extLst>
          </p:cNvPr>
          <p:cNvSpPr/>
          <p:nvPr/>
        </p:nvSpPr>
        <p:spPr>
          <a:xfrm>
            <a:off x="5438796" y="518452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0" name="流程图: 接点 189">
            <a:extLst>
              <a:ext uri="{FF2B5EF4-FFF2-40B4-BE49-F238E27FC236}">
                <a16:creationId xmlns:a16="http://schemas.microsoft.com/office/drawing/2014/main" id="{07FAB303-D9EB-0EA7-6685-18CF89FF8557}"/>
              </a:ext>
            </a:extLst>
          </p:cNvPr>
          <p:cNvSpPr/>
          <p:nvPr/>
        </p:nvSpPr>
        <p:spPr>
          <a:xfrm>
            <a:off x="5900326" y="519544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2" name="流程图: 接点 191">
            <a:extLst>
              <a:ext uri="{FF2B5EF4-FFF2-40B4-BE49-F238E27FC236}">
                <a16:creationId xmlns:a16="http://schemas.microsoft.com/office/drawing/2014/main" id="{BC2037CA-2672-A72B-D43A-90420EB4397A}"/>
              </a:ext>
            </a:extLst>
          </p:cNvPr>
          <p:cNvSpPr/>
          <p:nvPr/>
        </p:nvSpPr>
        <p:spPr>
          <a:xfrm>
            <a:off x="5962627" y="180254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3" name="文本框 192">
            <a:extLst>
              <a:ext uri="{FF2B5EF4-FFF2-40B4-BE49-F238E27FC236}">
                <a16:creationId xmlns:a16="http://schemas.microsoft.com/office/drawing/2014/main" id="{EE1B5C72-36FE-A01E-2C4B-79EDDA3DA91A}"/>
              </a:ext>
            </a:extLst>
          </p:cNvPr>
          <p:cNvSpPr txBox="1"/>
          <p:nvPr/>
        </p:nvSpPr>
        <p:spPr>
          <a:xfrm>
            <a:off x="6415240" y="2359998"/>
            <a:ext cx="315890" cy="276999"/>
          </a:xfrm>
          <a:prstGeom prst="rect">
            <a:avLst/>
          </a:prstGeom>
          <a:noFill/>
        </p:spPr>
        <p:txBody>
          <a:bodyPr wrap="square" rtlCol="0">
            <a:spAutoFit/>
          </a:bodyPr>
          <a:lstStyle/>
          <a:p>
            <a:r>
              <a:rPr lang="en-US" altLang="zh-CN" sz="1200" dirty="0"/>
              <a:t>6</a:t>
            </a:r>
            <a:endParaRPr lang="zh-CN" altLang="en-US" sz="1200" dirty="0"/>
          </a:p>
        </p:txBody>
      </p:sp>
      <p:sp>
        <p:nvSpPr>
          <p:cNvPr id="194" name="文本框 193">
            <a:extLst>
              <a:ext uri="{FF2B5EF4-FFF2-40B4-BE49-F238E27FC236}">
                <a16:creationId xmlns:a16="http://schemas.microsoft.com/office/drawing/2014/main" id="{77B64E05-6406-272D-5764-460365B9E9C2}"/>
              </a:ext>
            </a:extLst>
          </p:cNvPr>
          <p:cNvSpPr txBox="1"/>
          <p:nvPr/>
        </p:nvSpPr>
        <p:spPr>
          <a:xfrm>
            <a:off x="6595099" y="2756523"/>
            <a:ext cx="236048" cy="276999"/>
          </a:xfrm>
          <a:prstGeom prst="rect">
            <a:avLst/>
          </a:prstGeom>
          <a:noFill/>
        </p:spPr>
        <p:txBody>
          <a:bodyPr wrap="square" rtlCol="0">
            <a:spAutoFit/>
          </a:bodyPr>
          <a:lstStyle/>
          <a:p>
            <a:r>
              <a:rPr lang="en-US" altLang="zh-CN" sz="1200" dirty="0"/>
              <a:t>7</a:t>
            </a:r>
            <a:endParaRPr lang="zh-CN" altLang="en-US" sz="1200" dirty="0"/>
          </a:p>
        </p:txBody>
      </p:sp>
      <p:sp>
        <p:nvSpPr>
          <p:cNvPr id="195" name="文本框 194">
            <a:extLst>
              <a:ext uri="{FF2B5EF4-FFF2-40B4-BE49-F238E27FC236}">
                <a16:creationId xmlns:a16="http://schemas.microsoft.com/office/drawing/2014/main" id="{97F89914-8277-2404-F5F1-58F1B05FB811}"/>
              </a:ext>
            </a:extLst>
          </p:cNvPr>
          <p:cNvSpPr txBox="1"/>
          <p:nvPr/>
        </p:nvSpPr>
        <p:spPr>
          <a:xfrm>
            <a:off x="7004587" y="2645438"/>
            <a:ext cx="244555" cy="276999"/>
          </a:xfrm>
          <a:prstGeom prst="rect">
            <a:avLst/>
          </a:prstGeom>
          <a:noFill/>
        </p:spPr>
        <p:txBody>
          <a:bodyPr wrap="square" rtlCol="0">
            <a:spAutoFit/>
          </a:bodyPr>
          <a:lstStyle/>
          <a:p>
            <a:r>
              <a:rPr lang="en-US" altLang="zh-CN" sz="1200" dirty="0"/>
              <a:t>8</a:t>
            </a:r>
            <a:endParaRPr lang="zh-CN" altLang="en-US" sz="1200" dirty="0"/>
          </a:p>
        </p:txBody>
      </p:sp>
      <p:sp>
        <p:nvSpPr>
          <p:cNvPr id="196" name="文本框 195">
            <a:extLst>
              <a:ext uri="{FF2B5EF4-FFF2-40B4-BE49-F238E27FC236}">
                <a16:creationId xmlns:a16="http://schemas.microsoft.com/office/drawing/2014/main" id="{D6A04335-1489-1F45-9642-EC2BE499ADCD}"/>
              </a:ext>
            </a:extLst>
          </p:cNvPr>
          <p:cNvSpPr txBox="1"/>
          <p:nvPr/>
        </p:nvSpPr>
        <p:spPr>
          <a:xfrm>
            <a:off x="6782748" y="3071310"/>
            <a:ext cx="423003" cy="276999"/>
          </a:xfrm>
          <a:prstGeom prst="rect">
            <a:avLst/>
          </a:prstGeom>
          <a:noFill/>
        </p:spPr>
        <p:txBody>
          <a:bodyPr wrap="square" rtlCol="0">
            <a:spAutoFit/>
          </a:bodyPr>
          <a:lstStyle/>
          <a:p>
            <a:r>
              <a:rPr lang="en-US" altLang="zh-CN" sz="1200" dirty="0"/>
              <a:t>10</a:t>
            </a:r>
            <a:endParaRPr lang="zh-CN" altLang="en-US" sz="1200" dirty="0"/>
          </a:p>
        </p:txBody>
      </p:sp>
      <p:sp>
        <p:nvSpPr>
          <p:cNvPr id="198" name="文本框 197">
            <a:extLst>
              <a:ext uri="{FF2B5EF4-FFF2-40B4-BE49-F238E27FC236}">
                <a16:creationId xmlns:a16="http://schemas.microsoft.com/office/drawing/2014/main" id="{CAF778F5-413A-6BD2-ACCA-1F19F930DC77}"/>
              </a:ext>
            </a:extLst>
          </p:cNvPr>
          <p:cNvSpPr txBox="1"/>
          <p:nvPr/>
        </p:nvSpPr>
        <p:spPr>
          <a:xfrm>
            <a:off x="5897836" y="1814765"/>
            <a:ext cx="244555" cy="276999"/>
          </a:xfrm>
          <a:prstGeom prst="rect">
            <a:avLst/>
          </a:prstGeom>
          <a:noFill/>
        </p:spPr>
        <p:txBody>
          <a:bodyPr wrap="square" rtlCol="0">
            <a:spAutoFit/>
          </a:bodyPr>
          <a:lstStyle/>
          <a:p>
            <a:r>
              <a:rPr lang="en-US" altLang="zh-CN" sz="1200" dirty="0"/>
              <a:t>4</a:t>
            </a:r>
            <a:endParaRPr lang="zh-CN" altLang="en-US" sz="1200" dirty="0"/>
          </a:p>
        </p:txBody>
      </p:sp>
      <p:sp>
        <p:nvSpPr>
          <p:cNvPr id="199" name="文本框 198">
            <a:extLst>
              <a:ext uri="{FF2B5EF4-FFF2-40B4-BE49-F238E27FC236}">
                <a16:creationId xmlns:a16="http://schemas.microsoft.com/office/drawing/2014/main" id="{85D07BE1-3E77-5B8B-74DD-C65EB75345B9}"/>
              </a:ext>
            </a:extLst>
          </p:cNvPr>
          <p:cNvSpPr txBox="1"/>
          <p:nvPr/>
        </p:nvSpPr>
        <p:spPr>
          <a:xfrm>
            <a:off x="6207916" y="1912376"/>
            <a:ext cx="244555" cy="276999"/>
          </a:xfrm>
          <a:prstGeom prst="rect">
            <a:avLst/>
          </a:prstGeom>
          <a:noFill/>
        </p:spPr>
        <p:txBody>
          <a:bodyPr wrap="square" rtlCol="0">
            <a:spAutoFit/>
          </a:bodyPr>
          <a:lstStyle/>
          <a:p>
            <a:r>
              <a:rPr lang="en-US" altLang="zh-CN" sz="1200" dirty="0"/>
              <a:t>5</a:t>
            </a:r>
            <a:endParaRPr lang="zh-CN" altLang="en-US" sz="1200" dirty="0"/>
          </a:p>
        </p:txBody>
      </p:sp>
      <p:sp>
        <p:nvSpPr>
          <p:cNvPr id="200" name="文本框 199">
            <a:extLst>
              <a:ext uri="{FF2B5EF4-FFF2-40B4-BE49-F238E27FC236}">
                <a16:creationId xmlns:a16="http://schemas.microsoft.com/office/drawing/2014/main" id="{2AD3A824-7669-AE42-024A-D694BA833807}"/>
              </a:ext>
            </a:extLst>
          </p:cNvPr>
          <p:cNvSpPr txBox="1"/>
          <p:nvPr/>
        </p:nvSpPr>
        <p:spPr>
          <a:xfrm>
            <a:off x="5601618" y="1642017"/>
            <a:ext cx="244555" cy="276999"/>
          </a:xfrm>
          <a:prstGeom prst="rect">
            <a:avLst/>
          </a:prstGeom>
          <a:noFill/>
        </p:spPr>
        <p:txBody>
          <a:bodyPr wrap="square" rtlCol="0">
            <a:spAutoFit/>
          </a:bodyPr>
          <a:lstStyle/>
          <a:p>
            <a:r>
              <a:rPr lang="en-US" altLang="zh-CN" sz="1200" dirty="0"/>
              <a:t>3</a:t>
            </a:r>
            <a:endParaRPr lang="zh-CN" altLang="en-US" sz="1200" dirty="0"/>
          </a:p>
        </p:txBody>
      </p:sp>
      <p:sp>
        <p:nvSpPr>
          <p:cNvPr id="201" name="文本框 200">
            <a:extLst>
              <a:ext uri="{FF2B5EF4-FFF2-40B4-BE49-F238E27FC236}">
                <a16:creationId xmlns:a16="http://schemas.microsoft.com/office/drawing/2014/main" id="{EEB0889B-3AE6-2D00-36DF-E484AEF528D7}"/>
              </a:ext>
            </a:extLst>
          </p:cNvPr>
          <p:cNvSpPr txBox="1"/>
          <p:nvPr/>
        </p:nvSpPr>
        <p:spPr>
          <a:xfrm>
            <a:off x="5408356" y="1810049"/>
            <a:ext cx="412691" cy="276999"/>
          </a:xfrm>
          <a:prstGeom prst="rect">
            <a:avLst/>
          </a:prstGeom>
          <a:noFill/>
        </p:spPr>
        <p:txBody>
          <a:bodyPr wrap="square" rtlCol="0">
            <a:spAutoFit/>
          </a:bodyPr>
          <a:lstStyle/>
          <a:p>
            <a:r>
              <a:rPr lang="en-US" altLang="zh-CN" sz="1200" dirty="0"/>
              <a:t>11</a:t>
            </a:r>
            <a:endParaRPr lang="zh-CN" altLang="en-US" sz="1200" dirty="0"/>
          </a:p>
        </p:txBody>
      </p:sp>
      <p:sp>
        <p:nvSpPr>
          <p:cNvPr id="202" name="文本框 201">
            <a:extLst>
              <a:ext uri="{FF2B5EF4-FFF2-40B4-BE49-F238E27FC236}">
                <a16:creationId xmlns:a16="http://schemas.microsoft.com/office/drawing/2014/main" id="{766915D1-2072-DF96-57A3-0A91DDD8A462}"/>
              </a:ext>
            </a:extLst>
          </p:cNvPr>
          <p:cNvSpPr txBox="1"/>
          <p:nvPr/>
        </p:nvSpPr>
        <p:spPr>
          <a:xfrm>
            <a:off x="6012773" y="1258196"/>
            <a:ext cx="353085" cy="276999"/>
          </a:xfrm>
          <a:prstGeom prst="rect">
            <a:avLst/>
          </a:prstGeom>
          <a:noFill/>
        </p:spPr>
        <p:txBody>
          <a:bodyPr wrap="square" rtlCol="0">
            <a:spAutoFit/>
          </a:bodyPr>
          <a:lstStyle/>
          <a:p>
            <a:r>
              <a:rPr lang="en-US" altLang="zh-CN" sz="1200" dirty="0"/>
              <a:t>29</a:t>
            </a:r>
            <a:endParaRPr lang="zh-CN" altLang="en-US" sz="1200" dirty="0"/>
          </a:p>
        </p:txBody>
      </p:sp>
      <p:sp>
        <p:nvSpPr>
          <p:cNvPr id="203" name="文本框 202">
            <a:extLst>
              <a:ext uri="{FF2B5EF4-FFF2-40B4-BE49-F238E27FC236}">
                <a16:creationId xmlns:a16="http://schemas.microsoft.com/office/drawing/2014/main" id="{DD2BA0A7-D4B6-6C8B-C43B-1247A48AB7DD}"/>
              </a:ext>
            </a:extLst>
          </p:cNvPr>
          <p:cNvSpPr txBox="1"/>
          <p:nvPr/>
        </p:nvSpPr>
        <p:spPr>
          <a:xfrm>
            <a:off x="7146363" y="2920632"/>
            <a:ext cx="244555" cy="276999"/>
          </a:xfrm>
          <a:prstGeom prst="rect">
            <a:avLst/>
          </a:prstGeom>
          <a:noFill/>
        </p:spPr>
        <p:txBody>
          <a:bodyPr wrap="square" rtlCol="0">
            <a:spAutoFit/>
          </a:bodyPr>
          <a:lstStyle/>
          <a:p>
            <a:r>
              <a:rPr lang="en-US" altLang="zh-CN" sz="1200" dirty="0"/>
              <a:t>9</a:t>
            </a:r>
            <a:endParaRPr lang="zh-CN" altLang="en-US" sz="1200" dirty="0"/>
          </a:p>
        </p:txBody>
      </p:sp>
      <p:sp>
        <p:nvSpPr>
          <p:cNvPr id="204" name="文本框 203">
            <a:extLst>
              <a:ext uri="{FF2B5EF4-FFF2-40B4-BE49-F238E27FC236}">
                <a16:creationId xmlns:a16="http://schemas.microsoft.com/office/drawing/2014/main" id="{74DFEE9D-A9A8-E1A8-30A3-936B50864694}"/>
              </a:ext>
            </a:extLst>
          </p:cNvPr>
          <p:cNvSpPr txBox="1"/>
          <p:nvPr/>
        </p:nvSpPr>
        <p:spPr>
          <a:xfrm>
            <a:off x="5798157" y="1433811"/>
            <a:ext cx="357513" cy="276999"/>
          </a:xfrm>
          <a:prstGeom prst="rect">
            <a:avLst/>
          </a:prstGeom>
          <a:noFill/>
        </p:spPr>
        <p:txBody>
          <a:bodyPr wrap="square" rtlCol="0">
            <a:spAutoFit/>
          </a:bodyPr>
          <a:lstStyle/>
          <a:p>
            <a:r>
              <a:rPr lang="en-US" altLang="zh-CN" sz="1200" dirty="0"/>
              <a:t>26</a:t>
            </a:r>
            <a:endParaRPr lang="zh-CN" altLang="en-US" sz="1200" dirty="0"/>
          </a:p>
        </p:txBody>
      </p:sp>
      <p:sp>
        <p:nvSpPr>
          <p:cNvPr id="205" name="文本框 204">
            <a:extLst>
              <a:ext uri="{FF2B5EF4-FFF2-40B4-BE49-F238E27FC236}">
                <a16:creationId xmlns:a16="http://schemas.microsoft.com/office/drawing/2014/main" id="{72EFEF4D-E2BD-4034-C3FB-7A88FBF6D67B}"/>
              </a:ext>
            </a:extLst>
          </p:cNvPr>
          <p:cNvSpPr txBox="1"/>
          <p:nvPr/>
        </p:nvSpPr>
        <p:spPr>
          <a:xfrm>
            <a:off x="5532745" y="1393683"/>
            <a:ext cx="348685" cy="276999"/>
          </a:xfrm>
          <a:prstGeom prst="rect">
            <a:avLst/>
          </a:prstGeom>
          <a:noFill/>
        </p:spPr>
        <p:txBody>
          <a:bodyPr wrap="square" rtlCol="0">
            <a:spAutoFit/>
          </a:bodyPr>
          <a:lstStyle/>
          <a:p>
            <a:r>
              <a:rPr lang="en-US" altLang="zh-CN" sz="1200" dirty="0"/>
              <a:t>27</a:t>
            </a:r>
            <a:endParaRPr lang="zh-CN" altLang="en-US" sz="1200" dirty="0"/>
          </a:p>
        </p:txBody>
      </p:sp>
      <p:sp>
        <p:nvSpPr>
          <p:cNvPr id="206" name="文本框 205">
            <a:extLst>
              <a:ext uri="{FF2B5EF4-FFF2-40B4-BE49-F238E27FC236}">
                <a16:creationId xmlns:a16="http://schemas.microsoft.com/office/drawing/2014/main" id="{4D05A53D-F071-AF82-2ADF-C3B982EAFF13}"/>
              </a:ext>
            </a:extLst>
          </p:cNvPr>
          <p:cNvSpPr txBox="1"/>
          <p:nvPr/>
        </p:nvSpPr>
        <p:spPr>
          <a:xfrm>
            <a:off x="5309116" y="1282239"/>
            <a:ext cx="345208" cy="276999"/>
          </a:xfrm>
          <a:prstGeom prst="rect">
            <a:avLst/>
          </a:prstGeom>
          <a:noFill/>
        </p:spPr>
        <p:txBody>
          <a:bodyPr wrap="square" rtlCol="0">
            <a:spAutoFit/>
          </a:bodyPr>
          <a:lstStyle/>
          <a:p>
            <a:r>
              <a:rPr lang="en-US" altLang="zh-CN" sz="1200" dirty="0"/>
              <a:t>31</a:t>
            </a:r>
            <a:endParaRPr lang="zh-CN" altLang="en-US" sz="1200" dirty="0"/>
          </a:p>
        </p:txBody>
      </p:sp>
      <p:sp>
        <p:nvSpPr>
          <p:cNvPr id="207" name="文本框 206">
            <a:extLst>
              <a:ext uri="{FF2B5EF4-FFF2-40B4-BE49-F238E27FC236}">
                <a16:creationId xmlns:a16="http://schemas.microsoft.com/office/drawing/2014/main" id="{B0CC2BF9-B3EC-9837-6287-80E26C53E428}"/>
              </a:ext>
            </a:extLst>
          </p:cNvPr>
          <p:cNvSpPr txBox="1"/>
          <p:nvPr/>
        </p:nvSpPr>
        <p:spPr>
          <a:xfrm>
            <a:off x="5539438" y="1095841"/>
            <a:ext cx="353085" cy="276999"/>
          </a:xfrm>
          <a:prstGeom prst="rect">
            <a:avLst/>
          </a:prstGeom>
          <a:noFill/>
        </p:spPr>
        <p:txBody>
          <a:bodyPr wrap="square" rtlCol="0">
            <a:spAutoFit/>
          </a:bodyPr>
          <a:lstStyle/>
          <a:p>
            <a:r>
              <a:rPr lang="en-US" altLang="zh-CN" sz="1200" dirty="0"/>
              <a:t>30</a:t>
            </a:r>
            <a:endParaRPr lang="zh-CN" altLang="en-US" sz="1200" dirty="0"/>
          </a:p>
        </p:txBody>
      </p:sp>
      <p:sp>
        <p:nvSpPr>
          <p:cNvPr id="208" name="文本框 207">
            <a:extLst>
              <a:ext uri="{FF2B5EF4-FFF2-40B4-BE49-F238E27FC236}">
                <a16:creationId xmlns:a16="http://schemas.microsoft.com/office/drawing/2014/main" id="{86E055D2-9ADC-EE14-FDAB-FC2C809FC3AA}"/>
              </a:ext>
            </a:extLst>
          </p:cNvPr>
          <p:cNvSpPr txBox="1"/>
          <p:nvPr/>
        </p:nvSpPr>
        <p:spPr>
          <a:xfrm>
            <a:off x="5775857" y="1097487"/>
            <a:ext cx="357513" cy="276999"/>
          </a:xfrm>
          <a:prstGeom prst="rect">
            <a:avLst/>
          </a:prstGeom>
          <a:noFill/>
        </p:spPr>
        <p:txBody>
          <a:bodyPr wrap="square" rtlCol="0">
            <a:spAutoFit/>
          </a:bodyPr>
          <a:lstStyle/>
          <a:p>
            <a:r>
              <a:rPr lang="en-US" altLang="zh-CN" sz="1200" dirty="0"/>
              <a:t>28</a:t>
            </a:r>
            <a:endParaRPr lang="zh-CN" altLang="en-US" sz="1200" dirty="0"/>
          </a:p>
        </p:txBody>
      </p:sp>
      <p:sp>
        <p:nvSpPr>
          <p:cNvPr id="209" name="文本框 208">
            <a:extLst>
              <a:ext uri="{FF2B5EF4-FFF2-40B4-BE49-F238E27FC236}">
                <a16:creationId xmlns:a16="http://schemas.microsoft.com/office/drawing/2014/main" id="{99CCFE89-B2EA-3933-3B75-8C8A68452D62}"/>
              </a:ext>
            </a:extLst>
          </p:cNvPr>
          <p:cNvSpPr txBox="1"/>
          <p:nvPr/>
        </p:nvSpPr>
        <p:spPr>
          <a:xfrm>
            <a:off x="5205449" y="1907488"/>
            <a:ext cx="372996" cy="276999"/>
          </a:xfrm>
          <a:prstGeom prst="rect">
            <a:avLst/>
          </a:prstGeom>
          <a:noFill/>
        </p:spPr>
        <p:txBody>
          <a:bodyPr wrap="square" rtlCol="0">
            <a:spAutoFit/>
          </a:bodyPr>
          <a:lstStyle/>
          <a:p>
            <a:r>
              <a:rPr lang="en-US" altLang="zh-CN" sz="1200" dirty="0"/>
              <a:t>12</a:t>
            </a:r>
            <a:endParaRPr lang="zh-CN" altLang="en-US" sz="1200" dirty="0"/>
          </a:p>
        </p:txBody>
      </p:sp>
      <p:sp>
        <p:nvSpPr>
          <p:cNvPr id="210" name="文本框 209">
            <a:extLst>
              <a:ext uri="{FF2B5EF4-FFF2-40B4-BE49-F238E27FC236}">
                <a16:creationId xmlns:a16="http://schemas.microsoft.com/office/drawing/2014/main" id="{DB89C8DC-E29E-ED85-820E-5D4F32A7856C}"/>
              </a:ext>
            </a:extLst>
          </p:cNvPr>
          <p:cNvSpPr txBox="1"/>
          <p:nvPr/>
        </p:nvSpPr>
        <p:spPr>
          <a:xfrm>
            <a:off x="4955051" y="2331276"/>
            <a:ext cx="372996" cy="276999"/>
          </a:xfrm>
          <a:prstGeom prst="rect">
            <a:avLst/>
          </a:prstGeom>
          <a:noFill/>
        </p:spPr>
        <p:txBody>
          <a:bodyPr wrap="square" rtlCol="0">
            <a:spAutoFit/>
          </a:bodyPr>
          <a:lstStyle/>
          <a:p>
            <a:r>
              <a:rPr lang="en-US" altLang="zh-CN" sz="1200" dirty="0"/>
              <a:t>13</a:t>
            </a:r>
            <a:endParaRPr lang="zh-CN" altLang="en-US" sz="1200" dirty="0"/>
          </a:p>
        </p:txBody>
      </p:sp>
      <p:sp>
        <p:nvSpPr>
          <p:cNvPr id="211" name="文本框 210">
            <a:extLst>
              <a:ext uri="{FF2B5EF4-FFF2-40B4-BE49-F238E27FC236}">
                <a16:creationId xmlns:a16="http://schemas.microsoft.com/office/drawing/2014/main" id="{76E17954-D29C-D0CA-2F87-7C925BAF6446}"/>
              </a:ext>
            </a:extLst>
          </p:cNvPr>
          <p:cNvSpPr txBox="1"/>
          <p:nvPr/>
        </p:nvSpPr>
        <p:spPr>
          <a:xfrm>
            <a:off x="4705890" y="2693788"/>
            <a:ext cx="372996" cy="276999"/>
          </a:xfrm>
          <a:prstGeom prst="rect">
            <a:avLst/>
          </a:prstGeom>
          <a:noFill/>
        </p:spPr>
        <p:txBody>
          <a:bodyPr wrap="square" rtlCol="0">
            <a:spAutoFit/>
          </a:bodyPr>
          <a:lstStyle/>
          <a:p>
            <a:r>
              <a:rPr lang="en-US" altLang="zh-CN" sz="1200" dirty="0"/>
              <a:t>14</a:t>
            </a:r>
            <a:endParaRPr lang="zh-CN" altLang="en-US" sz="1200" dirty="0"/>
          </a:p>
        </p:txBody>
      </p:sp>
      <p:sp>
        <p:nvSpPr>
          <p:cNvPr id="212" name="文本框 211">
            <a:extLst>
              <a:ext uri="{FF2B5EF4-FFF2-40B4-BE49-F238E27FC236}">
                <a16:creationId xmlns:a16="http://schemas.microsoft.com/office/drawing/2014/main" id="{5D50ECD4-E601-0F4C-0190-8C7F92C2A47A}"/>
              </a:ext>
            </a:extLst>
          </p:cNvPr>
          <p:cNvSpPr txBox="1"/>
          <p:nvPr/>
        </p:nvSpPr>
        <p:spPr>
          <a:xfrm>
            <a:off x="4279879" y="2574696"/>
            <a:ext cx="372996" cy="276999"/>
          </a:xfrm>
          <a:prstGeom prst="rect">
            <a:avLst/>
          </a:prstGeom>
          <a:noFill/>
        </p:spPr>
        <p:txBody>
          <a:bodyPr wrap="square" rtlCol="0">
            <a:spAutoFit/>
          </a:bodyPr>
          <a:lstStyle/>
          <a:p>
            <a:r>
              <a:rPr lang="en-US" altLang="zh-CN" sz="1200" dirty="0"/>
              <a:t>15</a:t>
            </a:r>
            <a:endParaRPr lang="zh-CN" altLang="en-US" sz="1200" dirty="0"/>
          </a:p>
        </p:txBody>
      </p:sp>
      <p:sp>
        <p:nvSpPr>
          <p:cNvPr id="213" name="文本框 212">
            <a:extLst>
              <a:ext uri="{FF2B5EF4-FFF2-40B4-BE49-F238E27FC236}">
                <a16:creationId xmlns:a16="http://schemas.microsoft.com/office/drawing/2014/main" id="{D5C13811-99CF-F172-8C47-479567D723F9}"/>
              </a:ext>
            </a:extLst>
          </p:cNvPr>
          <p:cNvSpPr txBox="1"/>
          <p:nvPr/>
        </p:nvSpPr>
        <p:spPr>
          <a:xfrm>
            <a:off x="4097107" y="2844822"/>
            <a:ext cx="372996" cy="276999"/>
          </a:xfrm>
          <a:prstGeom prst="rect">
            <a:avLst/>
          </a:prstGeom>
          <a:noFill/>
        </p:spPr>
        <p:txBody>
          <a:bodyPr wrap="square" rtlCol="0">
            <a:spAutoFit/>
          </a:bodyPr>
          <a:lstStyle/>
          <a:p>
            <a:r>
              <a:rPr lang="en-US" altLang="zh-CN" sz="1200" dirty="0"/>
              <a:t>16</a:t>
            </a:r>
            <a:endParaRPr lang="zh-CN" altLang="en-US" sz="1200" dirty="0"/>
          </a:p>
        </p:txBody>
      </p:sp>
      <p:sp>
        <p:nvSpPr>
          <p:cNvPr id="214" name="文本框 213">
            <a:extLst>
              <a:ext uri="{FF2B5EF4-FFF2-40B4-BE49-F238E27FC236}">
                <a16:creationId xmlns:a16="http://schemas.microsoft.com/office/drawing/2014/main" id="{B916B09C-51A9-3CAC-BAFB-8D3862373261}"/>
              </a:ext>
            </a:extLst>
          </p:cNvPr>
          <p:cNvSpPr txBox="1"/>
          <p:nvPr/>
        </p:nvSpPr>
        <p:spPr>
          <a:xfrm>
            <a:off x="4372406" y="3008029"/>
            <a:ext cx="372996" cy="276999"/>
          </a:xfrm>
          <a:prstGeom prst="rect">
            <a:avLst/>
          </a:prstGeom>
          <a:noFill/>
        </p:spPr>
        <p:txBody>
          <a:bodyPr wrap="square" rtlCol="0">
            <a:spAutoFit/>
          </a:bodyPr>
          <a:lstStyle/>
          <a:p>
            <a:r>
              <a:rPr lang="en-US" altLang="zh-CN" sz="1200" dirty="0"/>
              <a:t>17</a:t>
            </a:r>
            <a:endParaRPr lang="zh-CN" altLang="en-US" sz="1200" dirty="0"/>
          </a:p>
        </p:txBody>
      </p:sp>
      <p:sp>
        <p:nvSpPr>
          <p:cNvPr id="215" name="文本框 214">
            <a:extLst>
              <a:ext uri="{FF2B5EF4-FFF2-40B4-BE49-F238E27FC236}">
                <a16:creationId xmlns:a16="http://schemas.microsoft.com/office/drawing/2014/main" id="{81588BBA-A818-FBFB-8171-9B6E99A59BE5}"/>
              </a:ext>
            </a:extLst>
          </p:cNvPr>
          <p:cNvSpPr txBox="1"/>
          <p:nvPr/>
        </p:nvSpPr>
        <p:spPr>
          <a:xfrm>
            <a:off x="5792407" y="2167252"/>
            <a:ext cx="244555" cy="276999"/>
          </a:xfrm>
          <a:prstGeom prst="rect">
            <a:avLst/>
          </a:prstGeom>
          <a:noFill/>
        </p:spPr>
        <p:txBody>
          <a:bodyPr wrap="square" rtlCol="0">
            <a:spAutoFit/>
          </a:bodyPr>
          <a:lstStyle/>
          <a:p>
            <a:r>
              <a:rPr lang="en-US" altLang="zh-CN" sz="1200" dirty="0"/>
              <a:t>2</a:t>
            </a:r>
            <a:endParaRPr lang="zh-CN" altLang="en-US" sz="1200" dirty="0"/>
          </a:p>
        </p:txBody>
      </p:sp>
      <p:sp>
        <p:nvSpPr>
          <p:cNvPr id="216" name="文本框 215">
            <a:extLst>
              <a:ext uri="{FF2B5EF4-FFF2-40B4-BE49-F238E27FC236}">
                <a16:creationId xmlns:a16="http://schemas.microsoft.com/office/drawing/2014/main" id="{F568FDE4-BC33-F9F4-2DCD-00E15AD427DC}"/>
              </a:ext>
            </a:extLst>
          </p:cNvPr>
          <p:cNvSpPr txBox="1"/>
          <p:nvPr/>
        </p:nvSpPr>
        <p:spPr>
          <a:xfrm>
            <a:off x="5776597" y="2654822"/>
            <a:ext cx="244555" cy="276999"/>
          </a:xfrm>
          <a:prstGeom prst="rect">
            <a:avLst/>
          </a:prstGeom>
          <a:noFill/>
        </p:spPr>
        <p:txBody>
          <a:bodyPr wrap="square" rtlCol="0">
            <a:spAutoFit/>
          </a:bodyPr>
          <a:lstStyle/>
          <a:p>
            <a:r>
              <a:rPr lang="en-US" altLang="zh-CN" sz="1200" dirty="0"/>
              <a:t>1</a:t>
            </a:r>
            <a:endParaRPr lang="zh-CN" altLang="en-US" sz="1200" dirty="0"/>
          </a:p>
        </p:txBody>
      </p:sp>
      <p:sp>
        <p:nvSpPr>
          <p:cNvPr id="217" name="文本框 216">
            <a:extLst>
              <a:ext uri="{FF2B5EF4-FFF2-40B4-BE49-F238E27FC236}">
                <a16:creationId xmlns:a16="http://schemas.microsoft.com/office/drawing/2014/main" id="{4FEBDBD8-EFAF-B697-76E3-ED1E2ABDFE5C}"/>
              </a:ext>
            </a:extLst>
          </p:cNvPr>
          <p:cNvSpPr txBox="1"/>
          <p:nvPr/>
        </p:nvSpPr>
        <p:spPr>
          <a:xfrm>
            <a:off x="5762124" y="2998118"/>
            <a:ext cx="244555" cy="276999"/>
          </a:xfrm>
          <a:prstGeom prst="rect">
            <a:avLst/>
          </a:prstGeom>
          <a:noFill/>
        </p:spPr>
        <p:txBody>
          <a:bodyPr wrap="square" rtlCol="0">
            <a:spAutoFit/>
          </a:bodyPr>
          <a:lstStyle/>
          <a:p>
            <a:r>
              <a:rPr lang="en-US" altLang="zh-CN" sz="1200" dirty="0"/>
              <a:t>0</a:t>
            </a:r>
            <a:endParaRPr lang="zh-CN" altLang="en-US" sz="1200" dirty="0"/>
          </a:p>
        </p:txBody>
      </p:sp>
      <p:sp>
        <p:nvSpPr>
          <p:cNvPr id="219" name="文本框 218">
            <a:extLst>
              <a:ext uri="{FF2B5EF4-FFF2-40B4-BE49-F238E27FC236}">
                <a16:creationId xmlns:a16="http://schemas.microsoft.com/office/drawing/2014/main" id="{CEC57661-A22C-A0EE-D87D-D7B0DF4DF66F}"/>
              </a:ext>
            </a:extLst>
          </p:cNvPr>
          <p:cNvSpPr txBox="1"/>
          <p:nvPr/>
        </p:nvSpPr>
        <p:spPr>
          <a:xfrm>
            <a:off x="5983467" y="3010317"/>
            <a:ext cx="372996" cy="276999"/>
          </a:xfrm>
          <a:prstGeom prst="rect">
            <a:avLst/>
          </a:prstGeom>
          <a:noFill/>
        </p:spPr>
        <p:txBody>
          <a:bodyPr wrap="square" rtlCol="0">
            <a:spAutoFit/>
          </a:bodyPr>
          <a:lstStyle/>
          <a:p>
            <a:r>
              <a:rPr lang="en-US" altLang="zh-CN" sz="1200" dirty="0"/>
              <a:t>18</a:t>
            </a:r>
            <a:endParaRPr lang="zh-CN" altLang="en-US" sz="1200" dirty="0"/>
          </a:p>
        </p:txBody>
      </p:sp>
      <p:sp>
        <p:nvSpPr>
          <p:cNvPr id="220" name="文本框 219">
            <a:extLst>
              <a:ext uri="{FF2B5EF4-FFF2-40B4-BE49-F238E27FC236}">
                <a16:creationId xmlns:a16="http://schemas.microsoft.com/office/drawing/2014/main" id="{01984694-B3BE-F0B6-0BE1-4292305E836F}"/>
              </a:ext>
            </a:extLst>
          </p:cNvPr>
          <p:cNvSpPr txBox="1"/>
          <p:nvPr/>
        </p:nvSpPr>
        <p:spPr>
          <a:xfrm>
            <a:off x="6067613" y="4067369"/>
            <a:ext cx="372996" cy="276999"/>
          </a:xfrm>
          <a:prstGeom prst="rect">
            <a:avLst/>
          </a:prstGeom>
          <a:noFill/>
        </p:spPr>
        <p:txBody>
          <a:bodyPr wrap="square" rtlCol="0">
            <a:spAutoFit/>
          </a:bodyPr>
          <a:lstStyle/>
          <a:p>
            <a:r>
              <a:rPr lang="en-US" altLang="zh-CN" sz="1200" dirty="0"/>
              <a:t>19</a:t>
            </a:r>
            <a:endParaRPr lang="zh-CN" altLang="en-US" sz="1200" dirty="0"/>
          </a:p>
        </p:txBody>
      </p:sp>
      <p:sp>
        <p:nvSpPr>
          <p:cNvPr id="221" name="文本框 220">
            <a:extLst>
              <a:ext uri="{FF2B5EF4-FFF2-40B4-BE49-F238E27FC236}">
                <a16:creationId xmlns:a16="http://schemas.microsoft.com/office/drawing/2014/main" id="{413A3FAC-58FC-2433-EB66-21D9E6F85FEE}"/>
              </a:ext>
            </a:extLst>
          </p:cNvPr>
          <p:cNvSpPr txBox="1"/>
          <p:nvPr/>
        </p:nvSpPr>
        <p:spPr>
          <a:xfrm>
            <a:off x="5216924" y="4038759"/>
            <a:ext cx="372996" cy="276999"/>
          </a:xfrm>
          <a:prstGeom prst="rect">
            <a:avLst/>
          </a:prstGeom>
          <a:noFill/>
        </p:spPr>
        <p:txBody>
          <a:bodyPr wrap="square" rtlCol="0">
            <a:spAutoFit/>
          </a:bodyPr>
          <a:lstStyle/>
          <a:p>
            <a:r>
              <a:rPr lang="en-US" altLang="zh-CN" sz="1200" dirty="0"/>
              <a:t>23</a:t>
            </a:r>
            <a:endParaRPr lang="zh-CN" altLang="en-US" sz="1200" dirty="0"/>
          </a:p>
        </p:txBody>
      </p:sp>
      <p:sp>
        <p:nvSpPr>
          <p:cNvPr id="222" name="文本框 221">
            <a:extLst>
              <a:ext uri="{FF2B5EF4-FFF2-40B4-BE49-F238E27FC236}">
                <a16:creationId xmlns:a16="http://schemas.microsoft.com/office/drawing/2014/main" id="{E4DC4CD4-AE82-0046-61E9-C43107A7365A}"/>
              </a:ext>
            </a:extLst>
          </p:cNvPr>
          <p:cNvSpPr txBox="1"/>
          <p:nvPr/>
        </p:nvSpPr>
        <p:spPr>
          <a:xfrm>
            <a:off x="5302763" y="3013165"/>
            <a:ext cx="372996" cy="276999"/>
          </a:xfrm>
          <a:prstGeom prst="rect">
            <a:avLst/>
          </a:prstGeom>
          <a:noFill/>
        </p:spPr>
        <p:txBody>
          <a:bodyPr wrap="square" rtlCol="0">
            <a:spAutoFit/>
          </a:bodyPr>
          <a:lstStyle/>
          <a:p>
            <a:r>
              <a:rPr lang="en-US" altLang="zh-CN" sz="1200" dirty="0"/>
              <a:t>22</a:t>
            </a:r>
            <a:endParaRPr lang="zh-CN" altLang="en-US" sz="1200" dirty="0"/>
          </a:p>
        </p:txBody>
      </p:sp>
      <p:sp>
        <p:nvSpPr>
          <p:cNvPr id="223" name="文本框 222">
            <a:extLst>
              <a:ext uri="{FF2B5EF4-FFF2-40B4-BE49-F238E27FC236}">
                <a16:creationId xmlns:a16="http://schemas.microsoft.com/office/drawing/2014/main" id="{B51F7484-7CBB-19DF-2A3C-F8D23B151C13}"/>
              </a:ext>
            </a:extLst>
          </p:cNvPr>
          <p:cNvSpPr txBox="1"/>
          <p:nvPr/>
        </p:nvSpPr>
        <p:spPr>
          <a:xfrm>
            <a:off x="5137265" y="5082771"/>
            <a:ext cx="372996" cy="276999"/>
          </a:xfrm>
          <a:prstGeom prst="rect">
            <a:avLst/>
          </a:prstGeom>
          <a:noFill/>
        </p:spPr>
        <p:txBody>
          <a:bodyPr wrap="square" rtlCol="0">
            <a:spAutoFit/>
          </a:bodyPr>
          <a:lstStyle/>
          <a:p>
            <a:r>
              <a:rPr lang="en-US" altLang="zh-CN" sz="1200" dirty="0"/>
              <a:t>25</a:t>
            </a:r>
            <a:endParaRPr lang="zh-CN" altLang="en-US" sz="1200" dirty="0"/>
          </a:p>
        </p:txBody>
      </p:sp>
      <p:sp>
        <p:nvSpPr>
          <p:cNvPr id="224" name="文本框 223">
            <a:extLst>
              <a:ext uri="{FF2B5EF4-FFF2-40B4-BE49-F238E27FC236}">
                <a16:creationId xmlns:a16="http://schemas.microsoft.com/office/drawing/2014/main" id="{9675AE26-7A61-1B66-D4DD-41CBBD93FD70}"/>
              </a:ext>
            </a:extLst>
          </p:cNvPr>
          <p:cNvSpPr txBox="1"/>
          <p:nvPr/>
        </p:nvSpPr>
        <p:spPr>
          <a:xfrm>
            <a:off x="5218450" y="4859147"/>
            <a:ext cx="372996" cy="276999"/>
          </a:xfrm>
          <a:prstGeom prst="rect">
            <a:avLst/>
          </a:prstGeom>
          <a:noFill/>
        </p:spPr>
        <p:txBody>
          <a:bodyPr wrap="square" rtlCol="0">
            <a:spAutoFit/>
          </a:bodyPr>
          <a:lstStyle/>
          <a:p>
            <a:r>
              <a:rPr lang="en-US" altLang="zh-CN" sz="1200" dirty="0"/>
              <a:t>24</a:t>
            </a:r>
            <a:endParaRPr lang="zh-CN" altLang="en-US" sz="1200" dirty="0"/>
          </a:p>
        </p:txBody>
      </p:sp>
      <p:sp>
        <p:nvSpPr>
          <p:cNvPr id="225" name="文本框 224">
            <a:extLst>
              <a:ext uri="{FF2B5EF4-FFF2-40B4-BE49-F238E27FC236}">
                <a16:creationId xmlns:a16="http://schemas.microsoft.com/office/drawing/2014/main" id="{04B561AB-928C-9AA5-C4D4-4970030C33ED}"/>
              </a:ext>
            </a:extLst>
          </p:cNvPr>
          <p:cNvSpPr txBox="1"/>
          <p:nvPr/>
        </p:nvSpPr>
        <p:spPr>
          <a:xfrm>
            <a:off x="6039141" y="4864463"/>
            <a:ext cx="372996" cy="276999"/>
          </a:xfrm>
          <a:prstGeom prst="rect">
            <a:avLst/>
          </a:prstGeom>
          <a:noFill/>
        </p:spPr>
        <p:txBody>
          <a:bodyPr wrap="square" rtlCol="0">
            <a:spAutoFit/>
          </a:bodyPr>
          <a:lstStyle/>
          <a:p>
            <a:r>
              <a:rPr lang="en-US" altLang="zh-CN" sz="1200" dirty="0"/>
              <a:t>20</a:t>
            </a:r>
            <a:endParaRPr lang="zh-CN" altLang="en-US" sz="1200" dirty="0"/>
          </a:p>
        </p:txBody>
      </p:sp>
      <p:sp>
        <p:nvSpPr>
          <p:cNvPr id="226" name="文本框 225">
            <a:extLst>
              <a:ext uri="{FF2B5EF4-FFF2-40B4-BE49-F238E27FC236}">
                <a16:creationId xmlns:a16="http://schemas.microsoft.com/office/drawing/2014/main" id="{52C6182C-7158-DD3B-A46C-B98A305FD6E8}"/>
              </a:ext>
            </a:extLst>
          </p:cNvPr>
          <p:cNvSpPr txBox="1"/>
          <p:nvPr/>
        </p:nvSpPr>
        <p:spPr>
          <a:xfrm>
            <a:off x="5900199" y="5134867"/>
            <a:ext cx="372996" cy="276999"/>
          </a:xfrm>
          <a:prstGeom prst="rect">
            <a:avLst/>
          </a:prstGeom>
          <a:noFill/>
        </p:spPr>
        <p:txBody>
          <a:bodyPr wrap="square" rtlCol="0">
            <a:spAutoFit/>
          </a:bodyPr>
          <a:lstStyle/>
          <a:p>
            <a:r>
              <a:rPr lang="en-US" altLang="zh-CN" sz="1200" dirty="0"/>
              <a:t>21</a:t>
            </a:r>
            <a:endParaRPr lang="zh-CN" altLang="en-US" sz="1200" dirty="0"/>
          </a:p>
        </p:txBody>
      </p:sp>
    </p:spTree>
    <p:extLst>
      <p:ext uri="{BB962C8B-B14F-4D97-AF65-F5344CB8AC3E}">
        <p14:creationId xmlns:p14="http://schemas.microsoft.com/office/powerpoint/2010/main" val="2731952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a:extLst>
              <a:ext uri="{FF2B5EF4-FFF2-40B4-BE49-F238E27FC236}">
                <a16:creationId xmlns:a16="http://schemas.microsoft.com/office/drawing/2014/main" id="{0CABA68E-6178-AAA0-95F6-7C14C10095F6}"/>
              </a:ext>
            </a:extLst>
          </p:cNvPr>
          <p:cNvCxnSpPr>
            <a:cxnSpLocks/>
          </p:cNvCxnSpPr>
          <p:nvPr/>
        </p:nvCxnSpPr>
        <p:spPr>
          <a:xfrm>
            <a:off x="6039190" y="1850231"/>
            <a:ext cx="273132" cy="6774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51" name="直接连接符 50">
            <a:extLst>
              <a:ext uri="{FF2B5EF4-FFF2-40B4-BE49-F238E27FC236}">
                <a16:creationId xmlns:a16="http://schemas.microsoft.com/office/drawing/2014/main" id="{2199E354-344D-90BF-67A2-70EAD362DCE5}"/>
              </a:ext>
            </a:extLst>
          </p:cNvPr>
          <p:cNvCxnSpPr>
            <a:cxnSpLocks/>
          </p:cNvCxnSpPr>
          <p:nvPr/>
        </p:nvCxnSpPr>
        <p:spPr>
          <a:xfrm>
            <a:off x="6356463" y="1927525"/>
            <a:ext cx="306770" cy="52622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66" name="直接连接符 65">
            <a:extLst>
              <a:ext uri="{FF2B5EF4-FFF2-40B4-BE49-F238E27FC236}">
                <a16:creationId xmlns:a16="http://schemas.microsoft.com/office/drawing/2014/main" id="{5854FA8B-1F3E-2BF9-C165-F4485963AF11}"/>
              </a:ext>
            </a:extLst>
          </p:cNvPr>
          <p:cNvCxnSpPr>
            <a:cxnSpLocks/>
          </p:cNvCxnSpPr>
          <p:nvPr/>
        </p:nvCxnSpPr>
        <p:spPr>
          <a:xfrm>
            <a:off x="6659159" y="2462586"/>
            <a:ext cx="198481" cy="38447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5" name="流程图: 接点 94">
            <a:extLst>
              <a:ext uri="{FF2B5EF4-FFF2-40B4-BE49-F238E27FC236}">
                <a16:creationId xmlns:a16="http://schemas.microsoft.com/office/drawing/2014/main" id="{0B040BDA-BF17-D91F-FD76-5A0F764BBDD0}"/>
              </a:ext>
            </a:extLst>
          </p:cNvPr>
          <p:cNvSpPr/>
          <p:nvPr/>
        </p:nvSpPr>
        <p:spPr>
          <a:xfrm>
            <a:off x="6294475" y="188345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96" name="流程图: 接点 95">
            <a:extLst>
              <a:ext uri="{FF2B5EF4-FFF2-40B4-BE49-F238E27FC236}">
                <a16:creationId xmlns:a16="http://schemas.microsoft.com/office/drawing/2014/main" id="{44BDE1CF-C4C5-A735-A71E-6FCF0A8FA269}"/>
              </a:ext>
            </a:extLst>
          </p:cNvPr>
          <p:cNvSpPr/>
          <p:nvPr/>
        </p:nvSpPr>
        <p:spPr>
          <a:xfrm>
            <a:off x="6619180" y="240491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03" name="直接连接符 102">
            <a:extLst>
              <a:ext uri="{FF2B5EF4-FFF2-40B4-BE49-F238E27FC236}">
                <a16:creationId xmlns:a16="http://schemas.microsoft.com/office/drawing/2014/main" id="{90624CF7-A57E-9FD1-C45F-53CDE865B509}"/>
              </a:ext>
            </a:extLst>
          </p:cNvPr>
          <p:cNvCxnSpPr>
            <a:cxnSpLocks/>
            <a:stCxn id="132" idx="4"/>
            <a:endCxn id="180" idx="0"/>
          </p:cNvCxnSpPr>
          <p:nvPr/>
        </p:nvCxnSpPr>
        <p:spPr>
          <a:xfrm>
            <a:off x="5827749" y="1566463"/>
            <a:ext cx="0" cy="62291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04" name="直接连接符 103">
            <a:extLst>
              <a:ext uri="{FF2B5EF4-FFF2-40B4-BE49-F238E27FC236}">
                <a16:creationId xmlns:a16="http://schemas.microsoft.com/office/drawing/2014/main" id="{B7611F11-0777-E258-28BC-C1A5030F89B9}"/>
              </a:ext>
            </a:extLst>
          </p:cNvPr>
          <p:cNvCxnSpPr>
            <a:cxnSpLocks/>
          </p:cNvCxnSpPr>
          <p:nvPr/>
        </p:nvCxnSpPr>
        <p:spPr>
          <a:xfrm>
            <a:off x="5831095" y="2248254"/>
            <a:ext cx="0" cy="489603"/>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06" name="直接连接符 105">
            <a:extLst>
              <a:ext uri="{FF2B5EF4-FFF2-40B4-BE49-F238E27FC236}">
                <a16:creationId xmlns:a16="http://schemas.microsoft.com/office/drawing/2014/main" id="{91EFD532-1852-BFE3-AA40-F8A0BB096438}"/>
              </a:ext>
            </a:extLst>
          </p:cNvPr>
          <p:cNvCxnSpPr>
            <a:cxnSpLocks/>
          </p:cNvCxnSpPr>
          <p:nvPr/>
        </p:nvCxnSpPr>
        <p:spPr>
          <a:xfrm flipH="1">
            <a:off x="5820181" y="2760085"/>
            <a:ext cx="10914" cy="51679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15" name="直接连接符 114">
            <a:extLst>
              <a:ext uri="{FF2B5EF4-FFF2-40B4-BE49-F238E27FC236}">
                <a16:creationId xmlns:a16="http://schemas.microsoft.com/office/drawing/2014/main" id="{25275930-D2CF-4B06-CD61-B03FA9B487B6}"/>
              </a:ext>
            </a:extLst>
          </p:cNvPr>
          <p:cNvCxnSpPr>
            <a:cxnSpLocks/>
          </p:cNvCxnSpPr>
          <p:nvPr/>
        </p:nvCxnSpPr>
        <p:spPr>
          <a:xfrm flipH="1">
            <a:off x="5846173" y="1850790"/>
            <a:ext cx="150981" cy="384961"/>
          </a:xfrm>
          <a:prstGeom prst="line">
            <a:avLst/>
          </a:prstGeom>
          <a:ln w="38100">
            <a:solidFill>
              <a:srgbClr val="FFC000"/>
            </a:solidFill>
          </a:ln>
        </p:spPr>
        <p:style>
          <a:lnRef idx="3">
            <a:schemeClr val="accent4"/>
          </a:lnRef>
          <a:fillRef idx="0">
            <a:schemeClr val="accent4"/>
          </a:fillRef>
          <a:effectRef idx="2">
            <a:schemeClr val="accent4"/>
          </a:effectRef>
          <a:fontRef idx="minor">
            <a:schemeClr val="tx1"/>
          </a:fontRef>
        </p:style>
      </p:cxnSp>
      <p:sp>
        <p:nvSpPr>
          <p:cNvPr id="119" name="流程图: 接点 118">
            <a:extLst>
              <a:ext uri="{FF2B5EF4-FFF2-40B4-BE49-F238E27FC236}">
                <a16:creationId xmlns:a16="http://schemas.microsoft.com/office/drawing/2014/main" id="{A55DA170-D9C9-517D-E340-350B70290AE1}"/>
              </a:ext>
            </a:extLst>
          </p:cNvPr>
          <p:cNvSpPr/>
          <p:nvPr/>
        </p:nvSpPr>
        <p:spPr>
          <a:xfrm>
            <a:off x="5785960" y="269378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32" name="流程图: 接点 131">
            <a:extLst>
              <a:ext uri="{FF2B5EF4-FFF2-40B4-BE49-F238E27FC236}">
                <a16:creationId xmlns:a16="http://schemas.microsoft.com/office/drawing/2014/main" id="{EA60174F-C365-E109-C831-B7B68C540ECE}"/>
              </a:ext>
            </a:extLst>
          </p:cNvPr>
          <p:cNvSpPr/>
          <p:nvPr/>
        </p:nvSpPr>
        <p:spPr>
          <a:xfrm>
            <a:off x="5783696" y="14783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38" name="直接连接符 137">
            <a:extLst>
              <a:ext uri="{FF2B5EF4-FFF2-40B4-BE49-F238E27FC236}">
                <a16:creationId xmlns:a16="http://schemas.microsoft.com/office/drawing/2014/main" id="{E3E7D986-B0FC-227D-E8D6-201A0A0411C7}"/>
              </a:ext>
            </a:extLst>
          </p:cNvPr>
          <p:cNvCxnSpPr>
            <a:cxnSpLocks/>
          </p:cNvCxnSpPr>
          <p:nvPr/>
        </p:nvCxnSpPr>
        <p:spPr>
          <a:xfrm>
            <a:off x="5634516" y="1836383"/>
            <a:ext cx="189217" cy="389643"/>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1" name="直接连接符 140">
            <a:extLst>
              <a:ext uri="{FF2B5EF4-FFF2-40B4-BE49-F238E27FC236}">
                <a16:creationId xmlns:a16="http://schemas.microsoft.com/office/drawing/2014/main" id="{B2C123C0-6EB0-6E76-C404-ADF5AB86C4CF}"/>
              </a:ext>
            </a:extLst>
          </p:cNvPr>
          <p:cNvCxnSpPr>
            <a:cxnSpLocks/>
          </p:cNvCxnSpPr>
          <p:nvPr/>
        </p:nvCxnSpPr>
        <p:spPr>
          <a:xfrm flipV="1">
            <a:off x="5305539" y="1836383"/>
            <a:ext cx="327859" cy="8376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3" name="直接连接符 142">
            <a:extLst>
              <a:ext uri="{FF2B5EF4-FFF2-40B4-BE49-F238E27FC236}">
                <a16:creationId xmlns:a16="http://schemas.microsoft.com/office/drawing/2014/main" id="{F4A678E0-9638-A74A-EC48-7CD277703298}"/>
              </a:ext>
            </a:extLst>
          </p:cNvPr>
          <p:cNvCxnSpPr>
            <a:cxnSpLocks/>
          </p:cNvCxnSpPr>
          <p:nvPr/>
        </p:nvCxnSpPr>
        <p:spPr>
          <a:xfrm flipV="1">
            <a:off x="4955051" y="1927524"/>
            <a:ext cx="342457" cy="542252"/>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45" name="直接连接符 144">
            <a:extLst>
              <a:ext uri="{FF2B5EF4-FFF2-40B4-BE49-F238E27FC236}">
                <a16:creationId xmlns:a16="http://schemas.microsoft.com/office/drawing/2014/main" id="{A6E5A088-5527-08CB-6760-07F7586385F0}"/>
              </a:ext>
            </a:extLst>
          </p:cNvPr>
          <p:cNvCxnSpPr>
            <a:cxnSpLocks/>
          </p:cNvCxnSpPr>
          <p:nvPr/>
        </p:nvCxnSpPr>
        <p:spPr>
          <a:xfrm flipV="1">
            <a:off x="4739029" y="2496034"/>
            <a:ext cx="192032" cy="28589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154" name="直接连接符 153">
            <a:extLst>
              <a:ext uri="{FF2B5EF4-FFF2-40B4-BE49-F238E27FC236}">
                <a16:creationId xmlns:a16="http://schemas.microsoft.com/office/drawing/2014/main" id="{9E7904B7-98DB-7E7E-8D04-9F1ECF122E73}"/>
              </a:ext>
            </a:extLst>
          </p:cNvPr>
          <p:cNvCxnSpPr>
            <a:cxnSpLocks/>
          </p:cNvCxnSpPr>
          <p:nvPr/>
        </p:nvCxnSpPr>
        <p:spPr>
          <a:xfrm>
            <a:off x="5804902" y="3282805"/>
            <a:ext cx="187946" cy="0"/>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57" name="直接连接符 156">
            <a:extLst>
              <a:ext uri="{FF2B5EF4-FFF2-40B4-BE49-F238E27FC236}">
                <a16:creationId xmlns:a16="http://schemas.microsoft.com/office/drawing/2014/main" id="{652C07F7-15A4-6A88-EF01-61B2069954BB}"/>
              </a:ext>
            </a:extLst>
          </p:cNvPr>
          <p:cNvCxnSpPr>
            <a:cxnSpLocks/>
          </p:cNvCxnSpPr>
          <p:nvPr/>
        </p:nvCxnSpPr>
        <p:spPr>
          <a:xfrm>
            <a:off x="5627116" y="3280960"/>
            <a:ext cx="177786" cy="0"/>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59" name="直接连接符 158">
            <a:extLst>
              <a:ext uri="{FF2B5EF4-FFF2-40B4-BE49-F238E27FC236}">
                <a16:creationId xmlns:a16="http://schemas.microsoft.com/office/drawing/2014/main" id="{C8E708AC-79E8-C78B-7E92-2112F675065F}"/>
              </a:ext>
            </a:extLst>
          </p:cNvPr>
          <p:cNvCxnSpPr>
            <a:cxnSpLocks/>
          </p:cNvCxnSpPr>
          <p:nvPr/>
        </p:nvCxnSpPr>
        <p:spPr>
          <a:xfrm flipV="1">
            <a:off x="5572840" y="3276877"/>
            <a:ext cx="56165" cy="93377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1" name="直接连接符 160">
            <a:extLst>
              <a:ext uri="{FF2B5EF4-FFF2-40B4-BE49-F238E27FC236}">
                <a16:creationId xmlns:a16="http://schemas.microsoft.com/office/drawing/2014/main" id="{3FA9A4FB-2EC1-E64C-9AE1-032A1C5F258E}"/>
              </a:ext>
            </a:extLst>
          </p:cNvPr>
          <p:cNvCxnSpPr>
            <a:cxnSpLocks/>
          </p:cNvCxnSpPr>
          <p:nvPr/>
        </p:nvCxnSpPr>
        <p:spPr>
          <a:xfrm flipH="1" flipV="1">
            <a:off x="6012299" y="3276877"/>
            <a:ext cx="37174" cy="944451"/>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63" name="直接连接符 162">
            <a:extLst>
              <a:ext uri="{FF2B5EF4-FFF2-40B4-BE49-F238E27FC236}">
                <a16:creationId xmlns:a16="http://schemas.microsoft.com/office/drawing/2014/main" id="{E66DE377-6157-A0A7-209B-C5A723E4B6C6}"/>
              </a:ext>
            </a:extLst>
          </p:cNvPr>
          <p:cNvCxnSpPr>
            <a:cxnSpLocks/>
          </p:cNvCxnSpPr>
          <p:nvPr/>
        </p:nvCxnSpPr>
        <p:spPr>
          <a:xfrm flipV="1">
            <a:off x="6049473" y="4243542"/>
            <a:ext cx="0" cy="757083"/>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165" name="直接连接符 164">
            <a:extLst>
              <a:ext uri="{FF2B5EF4-FFF2-40B4-BE49-F238E27FC236}">
                <a16:creationId xmlns:a16="http://schemas.microsoft.com/office/drawing/2014/main" id="{5551616E-543B-9E6D-BF00-6455A9B8D3C6}"/>
              </a:ext>
            </a:extLst>
          </p:cNvPr>
          <p:cNvCxnSpPr>
            <a:cxnSpLocks/>
          </p:cNvCxnSpPr>
          <p:nvPr/>
        </p:nvCxnSpPr>
        <p:spPr>
          <a:xfrm flipH="1" flipV="1">
            <a:off x="5569067" y="4234444"/>
            <a:ext cx="3773" cy="785231"/>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7" name="直接连接符 166">
            <a:extLst>
              <a:ext uri="{FF2B5EF4-FFF2-40B4-BE49-F238E27FC236}">
                <a16:creationId xmlns:a16="http://schemas.microsoft.com/office/drawing/2014/main" id="{26C852D4-1389-26EE-C9FC-CFEEB7C63DC0}"/>
              </a:ext>
            </a:extLst>
          </p:cNvPr>
          <p:cNvCxnSpPr>
            <a:cxnSpLocks/>
          </p:cNvCxnSpPr>
          <p:nvPr/>
        </p:nvCxnSpPr>
        <p:spPr>
          <a:xfrm flipV="1">
            <a:off x="5488055" y="5019675"/>
            <a:ext cx="81012" cy="20892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169" name="直接连接符 168">
            <a:extLst>
              <a:ext uri="{FF2B5EF4-FFF2-40B4-BE49-F238E27FC236}">
                <a16:creationId xmlns:a16="http://schemas.microsoft.com/office/drawing/2014/main" id="{605C69BD-9658-D97A-AF91-3D886E2E1A4B}"/>
              </a:ext>
            </a:extLst>
          </p:cNvPr>
          <p:cNvCxnSpPr>
            <a:cxnSpLocks/>
          </p:cNvCxnSpPr>
          <p:nvPr/>
        </p:nvCxnSpPr>
        <p:spPr>
          <a:xfrm flipV="1">
            <a:off x="5931162" y="5025170"/>
            <a:ext cx="114538" cy="224858"/>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sp>
        <p:nvSpPr>
          <p:cNvPr id="172" name="流程图: 接点 171">
            <a:extLst>
              <a:ext uri="{FF2B5EF4-FFF2-40B4-BE49-F238E27FC236}">
                <a16:creationId xmlns:a16="http://schemas.microsoft.com/office/drawing/2014/main" id="{683DAD4F-C5D6-5099-0927-F07A538DAB17}"/>
              </a:ext>
            </a:extLst>
          </p:cNvPr>
          <p:cNvSpPr/>
          <p:nvPr/>
        </p:nvSpPr>
        <p:spPr>
          <a:xfrm>
            <a:off x="5593361" y="179949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3" name="流程图: 接点 172">
            <a:extLst>
              <a:ext uri="{FF2B5EF4-FFF2-40B4-BE49-F238E27FC236}">
                <a16:creationId xmlns:a16="http://schemas.microsoft.com/office/drawing/2014/main" id="{2D52037B-6F9F-84E1-AB8A-2064BF3FC09D}"/>
              </a:ext>
            </a:extLst>
          </p:cNvPr>
          <p:cNvSpPr/>
          <p:nvPr/>
        </p:nvSpPr>
        <p:spPr>
          <a:xfrm>
            <a:off x="5260368" y="188763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4" name="流程图: 接点 173">
            <a:extLst>
              <a:ext uri="{FF2B5EF4-FFF2-40B4-BE49-F238E27FC236}">
                <a16:creationId xmlns:a16="http://schemas.microsoft.com/office/drawing/2014/main" id="{B228F569-EB65-9732-AED9-835BA611CCB3}"/>
              </a:ext>
            </a:extLst>
          </p:cNvPr>
          <p:cNvSpPr/>
          <p:nvPr/>
        </p:nvSpPr>
        <p:spPr>
          <a:xfrm>
            <a:off x="5776599" y="32328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5" name="流程图: 接点 174">
            <a:extLst>
              <a:ext uri="{FF2B5EF4-FFF2-40B4-BE49-F238E27FC236}">
                <a16:creationId xmlns:a16="http://schemas.microsoft.com/office/drawing/2014/main" id="{69F9D7DD-05FB-B8B5-5A06-C85BFD868AA3}"/>
              </a:ext>
            </a:extLst>
          </p:cNvPr>
          <p:cNvSpPr/>
          <p:nvPr/>
        </p:nvSpPr>
        <p:spPr>
          <a:xfrm>
            <a:off x="4906845" y="243338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6" name="流程图: 接点 175">
            <a:extLst>
              <a:ext uri="{FF2B5EF4-FFF2-40B4-BE49-F238E27FC236}">
                <a16:creationId xmlns:a16="http://schemas.microsoft.com/office/drawing/2014/main" id="{E7531037-F45B-51E9-211D-F3934C124752}"/>
              </a:ext>
            </a:extLst>
          </p:cNvPr>
          <p:cNvSpPr/>
          <p:nvPr/>
        </p:nvSpPr>
        <p:spPr>
          <a:xfrm>
            <a:off x="4701350" y="274536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0" name="流程图: 接点 179">
            <a:extLst>
              <a:ext uri="{FF2B5EF4-FFF2-40B4-BE49-F238E27FC236}">
                <a16:creationId xmlns:a16="http://schemas.microsoft.com/office/drawing/2014/main" id="{DCBC5DF0-F9BA-B235-8B82-443E2D075EED}"/>
              </a:ext>
            </a:extLst>
          </p:cNvPr>
          <p:cNvSpPr/>
          <p:nvPr/>
        </p:nvSpPr>
        <p:spPr>
          <a:xfrm>
            <a:off x="5783696" y="218937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3" name="流程图: 接点 182">
            <a:extLst>
              <a:ext uri="{FF2B5EF4-FFF2-40B4-BE49-F238E27FC236}">
                <a16:creationId xmlns:a16="http://schemas.microsoft.com/office/drawing/2014/main" id="{67DAC157-291E-9B80-D613-B4BD7CAE77F6}"/>
              </a:ext>
            </a:extLst>
          </p:cNvPr>
          <p:cNvSpPr/>
          <p:nvPr/>
        </p:nvSpPr>
        <p:spPr>
          <a:xfrm>
            <a:off x="5585358" y="323827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4" name="流程图: 接点 183">
            <a:extLst>
              <a:ext uri="{FF2B5EF4-FFF2-40B4-BE49-F238E27FC236}">
                <a16:creationId xmlns:a16="http://schemas.microsoft.com/office/drawing/2014/main" id="{04D44B7D-252D-0DC8-B198-ECC4225DCE54}"/>
              </a:ext>
            </a:extLst>
          </p:cNvPr>
          <p:cNvSpPr/>
          <p:nvPr/>
        </p:nvSpPr>
        <p:spPr>
          <a:xfrm>
            <a:off x="5964074" y="32328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5" name="流程图: 接点 184">
            <a:extLst>
              <a:ext uri="{FF2B5EF4-FFF2-40B4-BE49-F238E27FC236}">
                <a16:creationId xmlns:a16="http://schemas.microsoft.com/office/drawing/2014/main" id="{67721519-F2BC-8FD4-00E6-2DCF84FE4F4F}"/>
              </a:ext>
            </a:extLst>
          </p:cNvPr>
          <p:cNvSpPr/>
          <p:nvPr/>
        </p:nvSpPr>
        <p:spPr>
          <a:xfrm>
            <a:off x="5539011" y="417725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6" name="流程图: 接点 185">
            <a:extLst>
              <a:ext uri="{FF2B5EF4-FFF2-40B4-BE49-F238E27FC236}">
                <a16:creationId xmlns:a16="http://schemas.microsoft.com/office/drawing/2014/main" id="{411FDD69-2E4C-1B19-EB12-8D85B5F49CF9}"/>
              </a:ext>
            </a:extLst>
          </p:cNvPr>
          <p:cNvSpPr/>
          <p:nvPr/>
        </p:nvSpPr>
        <p:spPr>
          <a:xfrm>
            <a:off x="6011889" y="418713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7" name="流程图: 接点 186">
            <a:extLst>
              <a:ext uri="{FF2B5EF4-FFF2-40B4-BE49-F238E27FC236}">
                <a16:creationId xmlns:a16="http://schemas.microsoft.com/office/drawing/2014/main" id="{A874C908-5EC6-3338-7576-8B68497CCC65}"/>
              </a:ext>
            </a:extLst>
          </p:cNvPr>
          <p:cNvSpPr/>
          <p:nvPr/>
        </p:nvSpPr>
        <p:spPr>
          <a:xfrm>
            <a:off x="5534587" y="498872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8" name="流程图: 接点 187">
            <a:extLst>
              <a:ext uri="{FF2B5EF4-FFF2-40B4-BE49-F238E27FC236}">
                <a16:creationId xmlns:a16="http://schemas.microsoft.com/office/drawing/2014/main" id="{820EB947-757D-2000-862E-425E0BB093C5}"/>
              </a:ext>
            </a:extLst>
          </p:cNvPr>
          <p:cNvSpPr/>
          <p:nvPr/>
        </p:nvSpPr>
        <p:spPr>
          <a:xfrm>
            <a:off x="6007895" y="49887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89" name="流程图: 接点 188">
            <a:extLst>
              <a:ext uri="{FF2B5EF4-FFF2-40B4-BE49-F238E27FC236}">
                <a16:creationId xmlns:a16="http://schemas.microsoft.com/office/drawing/2014/main" id="{741E5AC9-BF9F-F1EF-9664-163DA25BD34F}"/>
              </a:ext>
            </a:extLst>
          </p:cNvPr>
          <p:cNvSpPr/>
          <p:nvPr/>
        </p:nvSpPr>
        <p:spPr>
          <a:xfrm>
            <a:off x="5438796" y="518452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0" name="流程图: 接点 189">
            <a:extLst>
              <a:ext uri="{FF2B5EF4-FFF2-40B4-BE49-F238E27FC236}">
                <a16:creationId xmlns:a16="http://schemas.microsoft.com/office/drawing/2014/main" id="{07FAB303-D9EB-0EA7-6685-18CF89FF8557}"/>
              </a:ext>
            </a:extLst>
          </p:cNvPr>
          <p:cNvSpPr/>
          <p:nvPr/>
        </p:nvSpPr>
        <p:spPr>
          <a:xfrm>
            <a:off x="5900326" y="519544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2" name="流程图: 接点 191">
            <a:extLst>
              <a:ext uri="{FF2B5EF4-FFF2-40B4-BE49-F238E27FC236}">
                <a16:creationId xmlns:a16="http://schemas.microsoft.com/office/drawing/2014/main" id="{BC2037CA-2672-A72B-D43A-90420EB4397A}"/>
              </a:ext>
            </a:extLst>
          </p:cNvPr>
          <p:cNvSpPr/>
          <p:nvPr/>
        </p:nvSpPr>
        <p:spPr>
          <a:xfrm>
            <a:off x="5962627" y="180254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9" name="流程图: 接点 18">
            <a:extLst>
              <a:ext uri="{FF2B5EF4-FFF2-40B4-BE49-F238E27FC236}">
                <a16:creationId xmlns:a16="http://schemas.microsoft.com/office/drawing/2014/main" id="{BFE6EF06-CA53-AECF-E531-5B2905FC0CCE}"/>
              </a:ext>
            </a:extLst>
          </p:cNvPr>
          <p:cNvSpPr/>
          <p:nvPr/>
        </p:nvSpPr>
        <p:spPr>
          <a:xfrm>
            <a:off x="6813587" y="28118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62" name="直接连接符 161">
            <a:extLst>
              <a:ext uri="{FF2B5EF4-FFF2-40B4-BE49-F238E27FC236}">
                <a16:creationId xmlns:a16="http://schemas.microsoft.com/office/drawing/2014/main" id="{F91DF8F8-21CD-A8EA-C7AD-5566972E1F91}"/>
              </a:ext>
            </a:extLst>
          </p:cNvPr>
          <p:cNvCxnSpPr>
            <a:cxnSpLocks/>
          </p:cNvCxnSpPr>
          <p:nvPr/>
        </p:nvCxnSpPr>
        <p:spPr>
          <a:xfrm>
            <a:off x="6191590" y="2002631"/>
            <a:ext cx="273132" cy="6774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64" name="直接连接符 163">
            <a:extLst>
              <a:ext uri="{FF2B5EF4-FFF2-40B4-BE49-F238E27FC236}">
                <a16:creationId xmlns:a16="http://schemas.microsoft.com/office/drawing/2014/main" id="{3F20F6BD-7C5F-29E4-16E2-CCAB853B3101}"/>
              </a:ext>
            </a:extLst>
          </p:cNvPr>
          <p:cNvCxnSpPr>
            <a:cxnSpLocks/>
          </p:cNvCxnSpPr>
          <p:nvPr/>
        </p:nvCxnSpPr>
        <p:spPr>
          <a:xfrm>
            <a:off x="6508863" y="2079925"/>
            <a:ext cx="306770" cy="52622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66" name="直接连接符 165">
            <a:extLst>
              <a:ext uri="{FF2B5EF4-FFF2-40B4-BE49-F238E27FC236}">
                <a16:creationId xmlns:a16="http://schemas.microsoft.com/office/drawing/2014/main" id="{41B10E31-BAA7-3639-F2F7-E7683625986D}"/>
              </a:ext>
            </a:extLst>
          </p:cNvPr>
          <p:cNvCxnSpPr>
            <a:cxnSpLocks/>
          </p:cNvCxnSpPr>
          <p:nvPr/>
        </p:nvCxnSpPr>
        <p:spPr>
          <a:xfrm>
            <a:off x="6811559" y="2614986"/>
            <a:ext cx="198481" cy="38447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68" name="流程图: 接点 167">
            <a:extLst>
              <a:ext uri="{FF2B5EF4-FFF2-40B4-BE49-F238E27FC236}">
                <a16:creationId xmlns:a16="http://schemas.microsoft.com/office/drawing/2014/main" id="{5426AF72-0A76-CA2C-5D49-FA943CC5CAE7}"/>
              </a:ext>
            </a:extLst>
          </p:cNvPr>
          <p:cNvSpPr/>
          <p:nvPr/>
        </p:nvSpPr>
        <p:spPr>
          <a:xfrm>
            <a:off x="6446875" y="203585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170" name="流程图: 接点 169">
            <a:extLst>
              <a:ext uri="{FF2B5EF4-FFF2-40B4-BE49-F238E27FC236}">
                <a16:creationId xmlns:a16="http://schemas.microsoft.com/office/drawing/2014/main" id="{CA7D20E4-4E29-3134-9AD5-BFBE2BFB0006}"/>
              </a:ext>
            </a:extLst>
          </p:cNvPr>
          <p:cNvSpPr/>
          <p:nvPr/>
        </p:nvSpPr>
        <p:spPr>
          <a:xfrm>
            <a:off x="6771580" y="255731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171" name="直接连接符 170">
            <a:extLst>
              <a:ext uri="{FF2B5EF4-FFF2-40B4-BE49-F238E27FC236}">
                <a16:creationId xmlns:a16="http://schemas.microsoft.com/office/drawing/2014/main" id="{59038D72-5206-5BE3-F578-31D7D9E41E14}"/>
              </a:ext>
            </a:extLst>
          </p:cNvPr>
          <p:cNvCxnSpPr>
            <a:cxnSpLocks/>
            <a:stCxn id="218" idx="4"/>
            <a:endCxn id="273" idx="0"/>
          </p:cNvCxnSpPr>
          <p:nvPr/>
        </p:nvCxnSpPr>
        <p:spPr>
          <a:xfrm>
            <a:off x="5980149" y="1718863"/>
            <a:ext cx="0" cy="62291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81" name="直接连接符 180">
            <a:extLst>
              <a:ext uri="{FF2B5EF4-FFF2-40B4-BE49-F238E27FC236}">
                <a16:creationId xmlns:a16="http://schemas.microsoft.com/office/drawing/2014/main" id="{BF76A3F2-10DD-CBC4-7E23-DE00B8D37224}"/>
              </a:ext>
            </a:extLst>
          </p:cNvPr>
          <p:cNvCxnSpPr>
            <a:cxnSpLocks/>
          </p:cNvCxnSpPr>
          <p:nvPr/>
        </p:nvCxnSpPr>
        <p:spPr>
          <a:xfrm>
            <a:off x="5983495" y="2400654"/>
            <a:ext cx="0" cy="489603"/>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82" name="直接连接符 181">
            <a:extLst>
              <a:ext uri="{FF2B5EF4-FFF2-40B4-BE49-F238E27FC236}">
                <a16:creationId xmlns:a16="http://schemas.microsoft.com/office/drawing/2014/main" id="{044BC236-712B-2F0C-DEA4-064C3DD80E57}"/>
              </a:ext>
            </a:extLst>
          </p:cNvPr>
          <p:cNvCxnSpPr>
            <a:cxnSpLocks/>
          </p:cNvCxnSpPr>
          <p:nvPr/>
        </p:nvCxnSpPr>
        <p:spPr>
          <a:xfrm flipH="1">
            <a:off x="5972581" y="2912485"/>
            <a:ext cx="10914" cy="51679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191" name="直接连接符 190">
            <a:extLst>
              <a:ext uri="{FF2B5EF4-FFF2-40B4-BE49-F238E27FC236}">
                <a16:creationId xmlns:a16="http://schemas.microsoft.com/office/drawing/2014/main" id="{188F1224-9560-41F1-4B4E-BE8D67483A3E}"/>
              </a:ext>
            </a:extLst>
          </p:cNvPr>
          <p:cNvCxnSpPr>
            <a:cxnSpLocks/>
          </p:cNvCxnSpPr>
          <p:nvPr/>
        </p:nvCxnSpPr>
        <p:spPr>
          <a:xfrm flipH="1">
            <a:off x="5998573" y="2003190"/>
            <a:ext cx="150981" cy="384961"/>
          </a:xfrm>
          <a:prstGeom prst="line">
            <a:avLst/>
          </a:prstGeom>
          <a:ln w="38100">
            <a:solidFill>
              <a:srgbClr val="FFC000"/>
            </a:solidFill>
          </a:ln>
        </p:spPr>
        <p:style>
          <a:lnRef idx="3">
            <a:schemeClr val="accent4"/>
          </a:lnRef>
          <a:fillRef idx="0">
            <a:schemeClr val="accent4"/>
          </a:fillRef>
          <a:effectRef idx="2">
            <a:schemeClr val="accent4"/>
          </a:effectRef>
          <a:fontRef idx="minor">
            <a:schemeClr val="tx1"/>
          </a:fontRef>
        </p:style>
      </p:cxnSp>
      <p:sp>
        <p:nvSpPr>
          <p:cNvPr id="197" name="流程图: 接点 196">
            <a:extLst>
              <a:ext uri="{FF2B5EF4-FFF2-40B4-BE49-F238E27FC236}">
                <a16:creationId xmlns:a16="http://schemas.microsoft.com/office/drawing/2014/main" id="{4943933E-C29E-9537-1B29-B8DE506DFCA5}"/>
              </a:ext>
            </a:extLst>
          </p:cNvPr>
          <p:cNvSpPr/>
          <p:nvPr/>
        </p:nvSpPr>
        <p:spPr>
          <a:xfrm>
            <a:off x="5938360" y="284618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18" name="流程图: 接点 217">
            <a:extLst>
              <a:ext uri="{FF2B5EF4-FFF2-40B4-BE49-F238E27FC236}">
                <a16:creationId xmlns:a16="http://schemas.microsoft.com/office/drawing/2014/main" id="{8EBE9903-06C2-F3C7-E8E8-84B88CC9BA8E}"/>
              </a:ext>
            </a:extLst>
          </p:cNvPr>
          <p:cNvSpPr/>
          <p:nvPr/>
        </p:nvSpPr>
        <p:spPr>
          <a:xfrm>
            <a:off x="5936096" y="16307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256" name="直接连接符 255">
            <a:extLst>
              <a:ext uri="{FF2B5EF4-FFF2-40B4-BE49-F238E27FC236}">
                <a16:creationId xmlns:a16="http://schemas.microsoft.com/office/drawing/2014/main" id="{64B21344-2B34-3B6A-0FE2-251650B6478D}"/>
              </a:ext>
            </a:extLst>
          </p:cNvPr>
          <p:cNvCxnSpPr>
            <a:cxnSpLocks/>
          </p:cNvCxnSpPr>
          <p:nvPr/>
        </p:nvCxnSpPr>
        <p:spPr>
          <a:xfrm>
            <a:off x="5786916" y="1988783"/>
            <a:ext cx="189217" cy="389643"/>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257" name="直接连接符 256">
            <a:extLst>
              <a:ext uri="{FF2B5EF4-FFF2-40B4-BE49-F238E27FC236}">
                <a16:creationId xmlns:a16="http://schemas.microsoft.com/office/drawing/2014/main" id="{5DEC8275-35EF-DBF8-7C6F-2E30EA346548}"/>
              </a:ext>
            </a:extLst>
          </p:cNvPr>
          <p:cNvCxnSpPr>
            <a:cxnSpLocks/>
          </p:cNvCxnSpPr>
          <p:nvPr/>
        </p:nvCxnSpPr>
        <p:spPr>
          <a:xfrm flipV="1">
            <a:off x="5457939" y="1988783"/>
            <a:ext cx="327859" cy="8376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258" name="直接连接符 257">
            <a:extLst>
              <a:ext uri="{FF2B5EF4-FFF2-40B4-BE49-F238E27FC236}">
                <a16:creationId xmlns:a16="http://schemas.microsoft.com/office/drawing/2014/main" id="{39DC3880-C557-7C1F-B990-3C7C6263F143}"/>
              </a:ext>
            </a:extLst>
          </p:cNvPr>
          <p:cNvCxnSpPr>
            <a:cxnSpLocks/>
          </p:cNvCxnSpPr>
          <p:nvPr/>
        </p:nvCxnSpPr>
        <p:spPr>
          <a:xfrm flipV="1">
            <a:off x="5107451" y="2079924"/>
            <a:ext cx="342457" cy="542252"/>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259" name="直接连接符 258">
            <a:extLst>
              <a:ext uri="{FF2B5EF4-FFF2-40B4-BE49-F238E27FC236}">
                <a16:creationId xmlns:a16="http://schemas.microsoft.com/office/drawing/2014/main" id="{A0C53DBF-A46A-10C2-86BD-4394F86E60BB}"/>
              </a:ext>
            </a:extLst>
          </p:cNvPr>
          <p:cNvCxnSpPr>
            <a:cxnSpLocks/>
          </p:cNvCxnSpPr>
          <p:nvPr/>
        </p:nvCxnSpPr>
        <p:spPr>
          <a:xfrm flipV="1">
            <a:off x="4891429" y="2648434"/>
            <a:ext cx="192032" cy="28589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260" name="直接连接符 259">
            <a:extLst>
              <a:ext uri="{FF2B5EF4-FFF2-40B4-BE49-F238E27FC236}">
                <a16:creationId xmlns:a16="http://schemas.microsoft.com/office/drawing/2014/main" id="{6589706F-9FD4-1C1D-A24D-821F747A0E5D}"/>
              </a:ext>
            </a:extLst>
          </p:cNvPr>
          <p:cNvCxnSpPr>
            <a:cxnSpLocks/>
          </p:cNvCxnSpPr>
          <p:nvPr/>
        </p:nvCxnSpPr>
        <p:spPr>
          <a:xfrm>
            <a:off x="5957302" y="3435205"/>
            <a:ext cx="187946" cy="0"/>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261" name="直接连接符 260">
            <a:extLst>
              <a:ext uri="{FF2B5EF4-FFF2-40B4-BE49-F238E27FC236}">
                <a16:creationId xmlns:a16="http://schemas.microsoft.com/office/drawing/2014/main" id="{33D6DE7C-D2F1-7CE3-5210-A841CA2E44DA}"/>
              </a:ext>
            </a:extLst>
          </p:cNvPr>
          <p:cNvCxnSpPr>
            <a:cxnSpLocks/>
          </p:cNvCxnSpPr>
          <p:nvPr/>
        </p:nvCxnSpPr>
        <p:spPr>
          <a:xfrm>
            <a:off x="5779516" y="3433360"/>
            <a:ext cx="177786" cy="0"/>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262" name="直接连接符 261">
            <a:extLst>
              <a:ext uri="{FF2B5EF4-FFF2-40B4-BE49-F238E27FC236}">
                <a16:creationId xmlns:a16="http://schemas.microsoft.com/office/drawing/2014/main" id="{FA700D0F-219C-DEFE-1609-0B081E6B99B4}"/>
              </a:ext>
            </a:extLst>
          </p:cNvPr>
          <p:cNvCxnSpPr>
            <a:cxnSpLocks/>
          </p:cNvCxnSpPr>
          <p:nvPr/>
        </p:nvCxnSpPr>
        <p:spPr>
          <a:xfrm flipV="1">
            <a:off x="5725240" y="3429277"/>
            <a:ext cx="56165" cy="93377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263" name="直接连接符 262">
            <a:extLst>
              <a:ext uri="{FF2B5EF4-FFF2-40B4-BE49-F238E27FC236}">
                <a16:creationId xmlns:a16="http://schemas.microsoft.com/office/drawing/2014/main" id="{445CDE26-6F32-645B-662A-94D00E830273}"/>
              </a:ext>
            </a:extLst>
          </p:cNvPr>
          <p:cNvCxnSpPr>
            <a:cxnSpLocks/>
          </p:cNvCxnSpPr>
          <p:nvPr/>
        </p:nvCxnSpPr>
        <p:spPr>
          <a:xfrm flipH="1" flipV="1">
            <a:off x="6164699" y="3429277"/>
            <a:ext cx="37174" cy="944451"/>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264" name="直接连接符 263">
            <a:extLst>
              <a:ext uri="{FF2B5EF4-FFF2-40B4-BE49-F238E27FC236}">
                <a16:creationId xmlns:a16="http://schemas.microsoft.com/office/drawing/2014/main" id="{A5A24562-0291-C376-CA4A-BC6A14D5EB38}"/>
              </a:ext>
            </a:extLst>
          </p:cNvPr>
          <p:cNvCxnSpPr>
            <a:cxnSpLocks/>
          </p:cNvCxnSpPr>
          <p:nvPr/>
        </p:nvCxnSpPr>
        <p:spPr>
          <a:xfrm flipV="1">
            <a:off x="6201873" y="4395942"/>
            <a:ext cx="0" cy="757083"/>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265" name="直接连接符 264">
            <a:extLst>
              <a:ext uri="{FF2B5EF4-FFF2-40B4-BE49-F238E27FC236}">
                <a16:creationId xmlns:a16="http://schemas.microsoft.com/office/drawing/2014/main" id="{D0CC6FA5-A119-903D-298A-ADB1717DAB7E}"/>
              </a:ext>
            </a:extLst>
          </p:cNvPr>
          <p:cNvCxnSpPr>
            <a:cxnSpLocks/>
          </p:cNvCxnSpPr>
          <p:nvPr/>
        </p:nvCxnSpPr>
        <p:spPr>
          <a:xfrm flipH="1" flipV="1">
            <a:off x="5721467" y="4386844"/>
            <a:ext cx="3773" cy="785231"/>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266" name="直接连接符 265">
            <a:extLst>
              <a:ext uri="{FF2B5EF4-FFF2-40B4-BE49-F238E27FC236}">
                <a16:creationId xmlns:a16="http://schemas.microsoft.com/office/drawing/2014/main" id="{D676098D-E967-8496-71CE-D97C56235B02}"/>
              </a:ext>
            </a:extLst>
          </p:cNvPr>
          <p:cNvCxnSpPr>
            <a:cxnSpLocks/>
          </p:cNvCxnSpPr>
          <p:nvPr/>
        </p:nvCxnSpPr>
        <p:spPr>
          <a:xfrm flipV="1">
            <a:off x="5640455" y="5172075"/>
            <a:ext cx="81012" cy="20892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267" name="直接连接符 266">
            <a:extLst>
              <a:ext uri="{FF2B5EF4-FFF2-40B4-BE49-F238E27FC236}">
                <a16:creationId xmlns:a16="http://schemas.microsoft.com/office/drawing/2014/main" id="{4B056F3C-2935-BA3B-EDAE-E9A8760BD367}"/>
              </a:ext>
            </a:extLst>
          </p:cNvPr>
          <p:cNvCxnSpPr>
            <a:cxnSpLocks/>
          </p:cNvCxnSpPr>
          <p:nvPr/>
        </p:nvCxnSpPr>
        <p:spPr>
          <a:xfrm flipV="1">
            <a:off x="6083562" y="5177570"/>
            <a:ext cx="114538" cy="224858"/>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sp>
        <p:nvSpPr>
          <p:cNvPr id="268" name="流程图: 接点 267">
            <a:extLst>
              <a:ext uri="{FF2B5EF4-FFF2-40B4-BE49-F238E27FC236}">
                <a16:creationId xmlns:a16="http://schemas.microsoft.com/office/drawing/2014/main" id="{A97FAC84-F064-FC01-407A-B8F1A330C79A}"/>
              </a:ext>
            </a:extLst>
          </p:cNvPr>
          <p:cNvSpPr/>
          <p:nvPr/>
        </p:nvSpPr>
        <p:spPr>
          <a:xfrm>
            <a:off x="5745761" y="195189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9" name="流程图: 接点 268">
            <a:extLst>
              <a:ext uri="{FF2B5EF4-FFF2-40B4-BE49-F238E27FC236}">
                <a16:creationId xmlns:a16="http://schemas.microsoft.com/office/drawing/2014/main" id="{6273069E-C1AF-72C2-EA7D-8410EEA354DF}"/>
              </a:ext>
            </a:extLst>
          </p:cNvPr>
          <p:cNvSpPr/>
          <p:nvPr/>
        </p:nvSpPr>
        <p:spPr>
          <a:xfrm>
            <a:off x="5412768" y="204003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0" name="流程图: 接点 269">
            <a:extLst>
              <a:ext uri="{FF2B5EF4-FFF2-40B4-BE49-F238E27FC236}">
                <a16:creationId xmlns:a16="http://schemas.microsoft.com/office/drawing/2014/main" id="{3153FE03-3EB9-AFEC-683D-7EAF0CD309E6}"/>
              </a:ext>
            </a:extLst>
          </p:cNvPr>
          <p:cNvSpPr/>
          <p:nvPr/>
        </p:nvSpPr>
        <p:spPr>
          <a:xfrm>
            <a:off x="5928999" y="33852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1" name="流程图: 接点 270">
            <a:extLst>
              <a:ext uri="{FF2B5EF4-FFF2-40B4-BE49-F238E27FC236}">
                <a16:creationId xmlns:a16="http://schemas.microsoft.com/office/drawing/2014/main" id="{F24EAE0C-F027-1A9E-DEE8-CA5B25135F00}"/>
              </a:ext>
            </a:extLst>
          </p:cNvPr>
          <p:cNvSpPr/>
          <p:nvPr/>
        </p:nvSpPr>
        <p:spPr>
          <a:xfrm>
            <a:off x="5059245" y="258578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2" name="流程图: 接点 271">
            <a:extLst>
              <a:ext uri="{FF2B5EF4-FFF2-40B4-BE49-F238E27FC236}">
                <a16:creationId xmlns:a16="http://schemas.microsoft.com/office/drawing/2014/main" id="{8228AFA5-256A-DD93-BD21-9C17EDD0DA1A}"/>
              </a:ext>
            </a:extLst>
          </p:cNvPr>
          <p:cNvSpPr/>
          <p:nvPr/>
        </p:nvSpPr>
        <p:spPr>
          <a:xfrm>
            <a:off x="4853750" y="289776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3" name="流程图: 接点 272">
            <a:extLst>
              <a:ext uri="{FF2B5EF4-FFF2-40B4-BE49-F238E27FC236}">
                <a16:creationId xmlns:a16="http://schemas.microsoft.com/office/drawing/2014/main" id="{A106B3E3-414C-A6DB-EF70-C72F3A4F307E}"/>
              </a:ext>
            </a:extLst>
          </p:cNvPr>
          <p:cNvSpPr/>
          <p:nvPr/>
        </p:nvSpPr>
        <p:spPr>
          <a:xfrm>
            <a:off x="5936096" y="234177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4" name="流程图: 接点 273">
            <a:extLst>
              <a:ext uri="{FF2B5EF4-FFF2-40B4-BE49-F238E27FC236}">
                <a16:creationId xmlns:a16="http://schemas.microsoft.com/office/drawing/2014/main" id="{8F896A49-9CF4-6AB7-3416-CCFEEC34DFA3}"/>
              </a:ext>
            </a:extLst>
          </p:cNvPr>
          <p:cNvSpPr/>
          <p:nvPr/>
        </p:nvSpPr>
        <p:spPr>
          <a:xfrm>
            <a:off x="5737758" y="339067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5" name="流程图: 接点 274">
            <a:extLst>
              <a:ext uri="{FF2B5EF4-FFF2-40B4-BE49-F238E27FC236}">
                <a16:creationId xmlns:a16="http://schemas.microsoft.com/office/drawing/2014/main" id="{5B47A76B-7035-5AF0-8881-944F88F4A732}"/>
              </a:ext>
            </a:extLst>
          </p:cNvPr>
          <p:cNvSpPr/>
          <p:nvPr/>
        </p:nvSpPr>
        <p:spPr>
          <a:xfrm>
            <a:off x="6116474" y="33852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6" name="流程图: 接点 275">
            <a:extLst>
              <a:ext uri="{FF2B5EF4-FFF2-40B4-BE49-F238E27FC236}">
                <a16:creationId xmlns:a16="http://schemas.microsoft.com/office/drawing/2014/main" id="{86A2CC39-5D23-0074-82D1-CA1F3ADD7610}"/>
              </a:ext>
            </a:extLst>
          </p:cNvPr>
          <p:cNvSpPr/>
          <p:nvPr/>
        </p:nvSpPr>
        <p:spPr>
          <a:xfrm>
            <a:off x="5691411" y="432965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7" name="流程图: 接点 276">
            <a:extLst>
              <a:ext uri="{FF2B5EF4-FFF2-40B4-BE49-F238E27FC236}">
                <a16:creationId xmlns:a16="http://schemas.microsoft.com/office/drawing/2014/main" id="{7A14E7B9-BCDF-349D-B0B7-CCC3D5065726}"/>
              </a:ext>
            </a:extLst>
          </p:cNvPr>
          <p:cNvSpPr/>
          <p:nvPr/>
        </p:nvSpPr>
        <p:spPr>
          <a:xfrm>
            <a:off x="6164289" y="433953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8" name="流程图: 接点 277">
            <a:extLst>
              <a:ext uri="{FF2B5EF4-FFF2-40B4-BE49-F238E27FC236}">
                <a16:creationId xmlns:a16="http://schemas.microsoft.com/office/drawing/2014/main" id="{73782B31-ED32-31CA-DA36-076336CF65E6}"/>
              </a:ext>
            </a:extLst>
          </p:cNvPr>
          <p:cNvSpPr/>
          <p:nvPr/>
        </p:nvSpPr>
        <p:spPr>
          <a:xfrm>
            <a:off x="5686987" y="514112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9" name="流程图: 接点 278">
            <a:extLst>
              <a:ext uri="{FF2B5EF4-FFF2-40B4-BE49-F238E27FC236}">
                <a16:creationId xmlns:a16="http://schemas.microsoft.com/office/drawing/2014/main" id="{829DE44A-2626-A63E-6CF9-86EF8C57E0F1}"/>
              </a:ext>
            </a:extLst>
          </p:cNvPr>
          <p:cNvSpPr/>
          <p:nvPr/>
        </p:nvSpPr>
        <p:spPr>
          <a:xfrm>
            <a:off x="6160295" y="51411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80" name="流程图: 接点 279">
            <a:extLst>
              <a:ext uri="{FF2B5EF4-FFF2-40B4-BE49-F238E27FC236}">
                <a16:creationId xmlns:a16="http://schemas.microsoft.com/office/drawing/2014/main" id="{D3B779FF-0EFB-815C-6CA2-2D43454F8EC9}"/>
              </a:ext>
            </a:extLst>
          </p:cNvPr>
          <p:cNvSpPr/>
          <p:nvPr/>
        </p:nvSpPr>
        <p:spPr>
          <a:xfrm>
            <a:off x="5591196" y="533692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81" name="流程图: 接点 280">
            <a:extLst>
              <a:ext uri="{FF2B5EF4-FFF2-40B4-BE49-F238E27FC236}">
                <a16:creationId xmlns:a16="http://schemas.microsoft.com/office/drawing/2014/main" id="{88E49834-AC41-EBD5-BE75-5BF9219655D1}"/>
              </a:ext>
            </a:extLst>
          </p:cNvPr>
          <p:cNvSpPr/>
          <p:nvPr/>
        </p:nvSpPr>
        <p:spPr>
          <a:xfrm>
            <a:off x="6052726" y="534784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82" name="流程图: 接点 281">
            <a:extLst>
              <a:ext uri="{FF2B5EF4-FFF2-40B4-BE49-F238E27FC236}">
                <a16:creationId xmlns:a16="http://schemas.microsoft.com/office/drawing/2014/main" id="{9E7B7E39-53B7-3045-4BF7-109E0A47FF63}"/>
              </a:ext>
            </a:extLst>
          </p:cNvPr>
          <p:cNvSpPr/>
          <p:nvPr/>
        </p:nvSpPr>
        <p:spPr>
          <a:xfrm>
            <a:off x="6115027" y="195494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83" name="流程图: 接点 282">
            <a:extLst>
              <a:ext uri="{FF2B5EF4-FFF2-40B4-BE49-F238E27FC236}">
                <a16:creationId xmlns:a16="http://schemas.microsoft.com/office/drawing/2014/main" id="{D97C136C-2B13-2CCF-012D-3D3CAE035814}"/>
              </a:ext>
            </a:extLst>
          </p:cNvPr>
          <p:cNvSpPr/>
          <p:nvPr/>
        </p:nvSpPr>
        <p:spPr>
          <a:xfrm>
            <a:off x="6965987" y="29642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62" name="直接连接符 361">
            <a:extLst>
              <a:ext uri="{FF2B5EF4-FFF2-40B4-BE49-F238E27FC236}">
                <a16:creationId xmlns:a16="http://schemas.microsoft.com/office/drawing/2014/main" id="{EED1CF5C-5D17-8887-1E0B-8AD9AF2C4F12}"/>
              </a:ext>
            </a:extLst>
          </p:cNvPr>
          <p:cNvCxnSpPr>
            <a:cxnSpLocks/>
          </p:cNvCxnSpPr>
          <p:nvPr/>
        </p:nvCxnSpPr>
        <p:spPr>
          <a:xfrm>
            <a:off x="6191590" y="2002631"/>
            <a:ext cx="273132" cy="6774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63" name="直接连接符 362">
            <a:extLst>
              <a:ext uri="{FF2B5EF4-FFF2-40B4-BE49-F238E27FC236}">
                <a16:creationId xmlns:a16="http://schemas.microsoft.com/office/drawing/2014/main" id="{92F37FEB-1811-D688-3B6C-1B9171B37989}"/>
              </a:ext>
            </a:extLst>
          </p:cNvPr>
          <p:cNvCxnSpPr>
            <a:cxnSpLocks/>
          </p:cNvCxnSpPr>
          <p:nvPr/>
        </p:nvCxnSpPr>
        <p:spPr>
          <a:xfrm>
            <a:off x="6508863" y="2079925"/>
            <a:ext cx="306770" cy="52622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64" name="直接连接符 363">
            <a:extLst>
              <a:ext uri="{FF2B5EF4-FFF2-40B4-BE49-F238E27FC236}">
                <a16:creationId xmlns:a16="http://schemas.microsoft.com/office/drawing/2014/main" id="{824DBA37-4CBC-80F5-72FB-7E09E673A6EA}"/>
              </a:ext>
            </a:extLst>
          </p:cNvPr>
          <p:cNvCxnSpPr>
            <a:cxnSpLocks/>
          </p:cNvCxnSpPr>
          <p:nvPr/>
        </p:nvCxnSpPr>
        <p:spPr>
          <a:xfrm>
            <a:off x="6811559" y="2614986"/>
            <a:ext cx="198481" cy="38447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365" name="流程图: 接点 364">
            <a:extLst>
              <a:ext uri="{FF2B5EF4-FFF2-40B4-BE49-F238E27FC236}">
                <a16:creationId xmlns:a16="http://schemas.microsoft.com/office/drawing/2014/main" id="{E1F518FE-BEA0-3702-4E12-3535D7FA0BD0}"/>
              </a:ext>
            </a:extLst>
          </p:cNvPr>
          <p:cNvSpPr/>
          <p:nvPr/>
        </p:nvSpPr>
        <p:spPr>
          <a:xfrm>
            <a:off x="6446875" y="203585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66" name="流程图: 接点 365">
            <a:extLst>
              <a:ext uri="{FF2B5EF4-FFF2-40B4-BE49-F238E27FC236}">
                <a16:creationId xmlns:a16="http://schemas.microsoft.com/office/drawing/2014/main" id="{9514F70C-694F-3B04-0B36-24FB1F8359DD}"/>
              </a:ext>
            </a:extLst>
          </p:cNvPr>
          <p:cNvSpPr/>
          <p:nvPr/>
        </p:nvSpPr>
        <p:spPr>
          <a:xfrm>
            <a:off x="6771580" y="255731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67" name="直接连接符 366">
            <a:extLst>
              <a:ext uri="{FF2B5EF4-FFF2-40B4-BE49-F238E27FC236}">
                <a16:creationId xmlns:a16="http://schemas.microsoft.com/office/drawing/2014/main" id="{B1D47AC5-D70D-D0DF-24B7-8118F4132760}"/>
              </a:ext>
            </a:extLst>
          </p:cNvPr>
          <p:cNvCxnSpPr>
            <a:cxnSpLocks/>
            <a:stCxn id="372" idx="4"/>
            <a:endCxn id="388" idx="0"/>
          </p:cNvCxnSpPr>
          <p:nvPr/>
        </p:nvCxnSpPr>
        <p:spPr>
          <a:xfrm>
            <a:off x="5980149" y="1718863"/>
            <a:ext cx="0" cy="62291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368" name="直接连接符 367">
            <a:extLst>
              <a:ext uri="{FF2B5EF4-FFF2-40B4-BE49-F238E27FC236}">
                <a16:creationId xmlns:a16="http://schemas.microsoft.com/office/drawing/2014/main" id="{54830578-4CA8-F7C9-06A2-EE8171C9A0E4}"/>
              </a:ext>
            </a:extLst>
          </p:cNvPr>
          <p:cNvCxnSpPr>
            <a:cxnSpLocks/>
          </p:cNvCxnSpPr>
          <p:nvPr/>
        </p:nvCxnSpPr>
        <p:spPr>
          <a:xfrm>
            <a:off x="5983495" y="2400654"/>
            <a:ext cx="0" cy="489603"/>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369" name="直接连接符 368">
            <a:extLst>
              <a:ext uri="{FF2B5EF4-FFF2-40B4-BE49-F238E27FC236}">
                <a16:creationId xmlns:a16="http://schemas.microsoft.com/office/drawing/2014/main" id="{67785140-8E57-3DD8-0FCE-CC32B582A141}"/>
              </a:ext>
            </a:extLst>
          </p:cNvPr>
          <p:cNvCxnSpPr>
            <a:cxnSpLocks/>
          </p:cNvCxnSpPr>
          <p:nvPr/>
        </p:nvCxnSpPr>
        <p:spPr>
          <a:xfrm flipH="1">
            <a:off x="5972581" y="2912485"/>
            <a:ext cx="10914" cy="51679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370" name="直接连接符 369">
            <a:extLst>
              <a:ext uri="{FF2B5EF4-FFF2-40B4-BE49-F238E27FC236}">
                <a16:creationId xmlns:a16="http://schemas.microsoft.com/office/drawing/2014/main" id="{82D749D9-920D-34DE-9F3D-41A4EA19A272}"/>
              </a:ext>
            </a:extLst>
          </p:cNvPr>
          <p:cNvCxnSpPr>
            <a:cxnSpLocks/>
          </p:cNvCxnSpPr>
          <p:nvPr/>
        </p:nvCxnSpPr>
        <p:spPr>
          <a:xfrm flipH="1">
            <a:off x="5998573" y="2003190"/>
            <a:ext cx="150981" cy="384961"/>
          </a:xfrm>
          <a:prstGeom prst="line">
            <a:avLst/>
          </a:prstGeom>
          <a:ln w="38100">
            <a:solidFill>
              <a:srgbClr val="FFC000"/>
            </a:solidFill>
          </a:ln>
        </p:spPr>
        <p:style>
          <a:lnRef idx="3">
            <a:schemeClr val="accent4"/>
          </a:lnRef>
          <a:fillRef idx="0">
            <a:schemeClr val="accent4"/>
          </a:fillRef>
          <a:effectRef idx="2">
            <a:schemeClr val="accent4"/>
          </a:effectRef>
          <a:fontRef idx="minor">
            <a:schemeClr val="tx1"/>
          </a:fontRef>
        </p:style>
      </p:cxnSp>
      <p:sp>
        <p:nvSpPr>
          <p:cNvPr id="371" name="流程图: 接点 370">
            <a:extLst>
              <a:ext uri="{FF2B5EF4-FFF2-40B4-BE49-F238E27FC236}">
                <a16:creationId xmlns:a16="http://schemas.microsoft.com/office/drawing/2014/main" id="{C1484FAF-81C2-771C-0970-1E5E1DC3881E}"/>
              </a:ext>
            </a:extLst>
          </p:cNvPr>
          <p:cNvSpPr/>
          <p:nvPr/>
        </p:nvSpPr>
        <p:spPr>
          <a:xfrm>
            <a:off x="5938360" y="284618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72" name="流程图: 接点 371">
            <a:extLst>
              <a:ext uri="{FF2B5EF4-FFF2-40B4-BE49-F238E27FC236}">
                <a16:creationId xmlns:a16="http://schemas.microsoft.com/office/drawing/2014/main" id="{4674FE65-F58B-B74E-CB14-6C27E16458F7}"/>
              </a:ext>
            </a:extLst>
          </p:cNvPr>
          <p:cNvSpPr/>
          <p:nvPr/>
        </p:nvSpPr>
        <p:spPr>
          <a:xfrm>
            <a:off x="5936096" y="16307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73" name="直接连接符 372">
            <a:extLst>
              <a:ext uri="{FF2B5EF4-FFF2-40B4-BE49-F238E27FC236}">
                <a16:creationId xmlns:a16="http://schemas.microsoft.com/office/drawing/2014/main" id="{218CE3EE-FE61-37E4-B866-3C034B859389}"/>
              </a:ext>
            </a:extLst>
          </p:cNvPr>
          <p:cNvCxnSpPr>
            <a:cxnSpLocks/>
          </p:cNvCxnSpPr>
          <p:nvPr/>
        </p:nvCxnSpPr>
        <p:spPr>
          <a:xfrm>
            <a:off x="5786916" y="1988783"/>
            <a:ext cx="189217" cy="389643"/>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374" name="直接连接符 373">
            <a:extLst>
              <a:ext uri="{FF2B5EF4-FFF2-40B4-BE49-F238E27FC236}">
                <a16:creationId xmlns:a16="http://schemas.microsoft.com/office/drawing/2014/main" id="{2919900F-B14A-8F59-EF74-32CC5BC175FC}"/>
              </a:ext>
            </a:extLst>
          </p:cNvPr>
          <p:cNvCxnSpPr>
            <a:cxnSpLocks/>
          </p:cNvCxnSpPr>
          <p:nvPr/>
        </p:nvCxnSpPr>
        <p:spPr>
          <a:xfrm flipV="1">
            <a:off x="5457939" y="1988783"/>
            <a:ext cx="327859" cy="8376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375" name="直接连接符 374">
            <a:extLst>
              <a:ext uri="{FF2B5EF4-FFF2-40B4-BE49-F238E27FC236}">
                <a16:creationId xmlns:a16="http://schemas.microsoft.com/office/drawing/2014/main" id="{71BC9EB6-B091-1C23-E54D-064C626A7878}"/>
              </a:ext>
            </a:extLst>
          </p:cNvPr>
          <p:cNvCxnSpPr>
            <a:cxnSpLocks/>
          </p:cNvCxnSpPr>
          <p:nvPr/>
        </p:nvCxnSpPr>
        <p:spPr>
          <a:xfrm flipV="1">
            <a:off x="5107451" y="2079924"/>
            <a:ext cx="342457" cy="542252"/>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376" name="直接连接符 375">
            <a:extLst>
              <a:ext uri="{FF2B5EF4-FFF2-40B4-BE49-F238E27FC236}">
                <a16:creationId xmlns:a16="http://schemas.microsoft.com/office/drawing/2014/main" id="{43111D11-A848-2993-0177-40601D4F9A19}"/>
              </a:ext>
            </a:extLst>
          </p:cNvPr>
          <p:cNvCxnSpPr>
            <a:cxnSpLocks/>
          </p:cNvCxnSpPr>
          <p:nvPr/>
        </p:nvCxnSpPr>
        <p:spPr>
          <a:xfrm>
            <a:off x="5957302" y="3435205"/>
            <a:ext cx="187946" cy="0"/>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377" name="直接连接符 376">
            <a:extLst>
              <a:ext uri="{FF2B5EF4-FFF2-40B4-BE49-F238E27FC236}">
                <a16:creationId xmlns:a16="http://schemas.microsoft.com/office/drawing/2014/main" id="{FB247AE7-A57B-54FA-799E-A3CC64F5BCB0}"/>
              </a:ext>
            </a:extLst>
          </p:cNvPr>
          <p:cNvCxnSpPr>
            <a:cxnSpLocks/>
          </p:cNvCxnSpPr>
          <p:nvPr/>
        </p:nvCxnSpPr>
        <p:spPr>
          <a:xfrm>
            <a:off x="5779516" y="3433360"/>
            <a:ext cx="177786" cy="0"/>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378" name="直接连接符 377">
            <a:extLst>
              <a:ext uri="{FF2B5EF4-FFF2-40B4-BE49-F238E27FC236}">
                <a16:creationId xmlns:a16="http://schemas.microsoft.com/office/drawing/2014/main" id="{D4BA04CD-91FC-9B9B-C46C-F7B2F9749AFA}"/>
              </a:ext>
            </a:extLst>
          </p:cNvPr>
          <p:cNvCxnSpPr>
            <a:cxnSpLocks/>
          </p:cNvCxnSpPr>
          <p:nvPr/>
        </p:nvCxnSpPr>
        <p:spPr>
          <a:xfrm flipV="1">
            <a:off x="5725240" y="3429277"/>
            <a:ext cx="56165" cy="93377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379" name="直接连接符 378">
            <a:extLst>
              <a:ext uri="{FF2B5EF4-FFF2-40B4-BE49-F238E27FC236}">
                <a16:creationId xmlns:a16="http://schemas.microsoft.com/office/drawing/2014/main" id="{FF9949BD-277B-DE6D-6AF9-5BAC5CCA58C4}"/>
              </a:ext>
            </a:extLst>
          </p:cNvPr>
          <p:cNvCxnSpPr>
            <a:cxnSpLocks/>
          </p:cNvCxnSpPr>
          <p:nvPr/>
        </p:nvCxnSpPr>
        <p:spPr>
          <a:xfrm flipH="1" flipV="1">
            <a:off x="6164699" y="3429277"/>
            <a:ext cx="37174" cy="944451"/>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380" name="直接连接符 379">
            <a:extLst>
              <a:ext uri="{FF2B5EF4-FFF2-40B4-BE49-F238E27FC236}">
                <a16:creationId xmlns:a16="http://schemas.microsoft.com/office/drawing/2014/main" id="{41812BEA-95D1-76DD-395A-41B6FFE2E926}"/>
              </a:ext>
            </a:extLst>
          </p:cNvPr>
          <p:cNvCxnSpPr>
            <a:cxnSpLocks/>
          </p:cNvCxnSpPr>
          <p:nvPr/>
        </p:nvCxnSpPr>
        <p:spPr>
          <a:xfrm flipV="1">
            <a:off x="6201873" y="4395942"/>
            <a:ext cx="0" cy="757083"/>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381" name="直接连接符 380">
            <a:extLst>
              <a:ext uri="{FF2B5EF4-FFF2-40B4-BE49-F238E27FC236}">
                <a16:creationId xmlns:a16="http://schemas.microsoft.com/office/drawing/2014/main" id="{C8E9AFBE-DD27-461E-123A-1CC0B0033DFD}"/>
              </a:ext>
            </a:extLst>
          </p:cNvPr>
          <p:cNvCxnSpPr>
            <a:cxnSpLocks/>
          </p:cNvCxnSpPr>
          <p:nvPr/>
        </p:nvCxnSpPr>
        <p:spPr>
          <a:xfrm flipH="1" flipV="1">
            <a:off x="5721467" y="4386844"/>
            <a:ext cx="3773" cy="785231"/>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382" name="直接连接符 381">
            <a:extLst>
              <a:ext uri="{FF2B5EF4-FFF2-40B4-BE49-F238E27FC236}">
                <a16:creationId xmlns:a16="http://schemas.microsoft.com/office/drawing/2014/main" id="{DF83494B-7686-0EE8-0337-EE8E3E9423B2}"/>
              </a:ext>
            </a:extLst>
          </p:cNvPr>
          <p:cNvCxnSpPr>
            <a:cxnSpLocks/>
          </p:cNvCxnSpPr>
          <p:nvPr/>
        </p:nvCxnSpPr>
        <p:spPr>
          <a:xfrm flipV="1">
            <a:off x="5640455" y="5172075"/>
            <a:ext cx="81012" cy="20892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383" name="直接连接符 382">
            <a:extLst>
              <a:ext uri="{FF2B5EF4-FFF2-40B4-BE49-F238E27FC236}">
                <a16:creationId xmlns:a16="http://schemas.microsoft.com/office/drawing/2014/main" id="{DA28CB7C-1884-0150-9423-9574C2154192}"/>
              </a:ext>
            </a:extLst>
          </p:cNvPr>
          <p:cNvCxnSpPr>
            <a:cxnSpLocks/>
          </p:cNvCxnSpPr>
          <p:nvPr/>
        </p:nvCxnSpPr>
        <p:spPr>
          <a:xfrm flipV="1">
            <a:off x="6083562" y="5177570"/>
            <a:ext cx="114538" cy="224858"/>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sp>
        <p:nvSpPr>
          <p:cNvPr id="384" name="流程图: 接点 383">
            <a:extLst>
              <a:ext uri="{FF2B5EF4-FFF2-40B4-BE49-F238E27FC236}">
                <a16:creationId xmlns:a16="http://schemas.microsoft.com/office/drawing/2014/main" id="{15CF41DF-C2CD-03D6-791F-3518E55ED9A1}"/>
              </a:ext>
            </a:extLst>
          </p:cNvPr>
          <p:cNvSpPr/>
          <p:nvPr/>
        </p:nvSpPr>
        <p:spPr>
          <a:xfrm>
            <a:off x="5745761" y="195189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5" name="流程图: 接点 384">
            <a:extLst>
              <a:ext uri="{FF2B5EF4-FFF2-40B4-BE49-F238E27FC236}">
                <a16:creationId xmlns:a16="http://schemas.microsoft.com/office/drawing/2014/main" id="{B97F49DF-AEF9-66E6-9FE1-F96C890863F3}"/>
              </a:ext>
            </a:extLst>
          </p:cNvPr>
          <p:cNvSpPr/>
          <p:nvPr/>
        </p:nvSpPr>
        <p:spPr>
          <a:xfrm>
            <a:off x="5412768" y="204003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6" name="流程图: 接点 385">
            <a:extLst>
              <a:ext uri="{FF2B5EF4-FFF2-40B4-BE49-F238E27FC236}">
                <a16:creationId xmlns:a16="http://schemas.microsoft.com/office/drawing/2014/main" id="{9156D4A2-E3A7-DFC4-47FC-39711630E0C0}"/>
              </a:ext>
            </a:extLst>
          </p:cNvPr>
          <p:cNvSpPr/>
          <p:nvPr/>
        </p:nvSpPr>
        <p:spPr>
          <a:xfrm>
            <a:off x="5928999" y="33852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7" name="流程图: 接点 386">
            <a:extLst>
              <a:ext uri="{FF2B5EF4-FFF2-40B4-BE49-F238E27FC236}">
                <a16:creationId xmlns:a16="http://schemas.microsoft.com/office/drawing/2014/main" id="{C7CFDAA4-40C1-CD32-22E7-DEE9E257152C}"/>
              </a:ext>
            </a:extLst>
          </p:cNvPr>
          <p:cNvSpPr/>
          <p:nvPr/>
        </p:nvSpPr>
        <p:spPr>
          <a:xfrm>
            <a:off x="5059245" y="258578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8" name="流程图: 接点 387">
            <a:extLst>
              <a:ext uri="{FF2B5EF4-FFF2-40B4-BE49-F238E27FC236}">
                <a16:creationId xmlns:a16="http://schemas.microsoft.com/office/drawing/2014/main" id="{D10D05CD-5B29-87BF-A55F-92DC04BA507A}"/>
              </a:ext>
            </a:extLst>
          </p:cNvPr>
          <p:cNvSpPr/>
          <p:nvPr/>
        </p:nvSpPr>
        <p:spPr>
          <a:xfrm>
            <a:off x="5936096" y="234177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9" name="流程图: 接点 388">
            <a:extLst>
              <a:ext uri="{FF2B5EF4-FFF2-40B4-BE49-F238E27FC236}">
                <a16:creationId xmlns:a16="http://schemas.microsoft.com/office/drawing/2014/main" id="{1D4FCD19-C0DA-0AF7-F372-E89E7E659806}"/>
              </a:ext>
            </a:extLst>
          </p:cNvPr>
          <p:cNvSpPr/>
          <p:nvPr/>
        </p:nvSpPr>
        <p:spPr>
          <a:xfrm>
            <a:off x="5737758" y="339067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0" name="流程图: 接点 389">
            <a:extLst>
              <a:ext uri="{FF2B5EF4-FFF2-40B4-BE49-F238E27FC236}">
                <a16:creationId xmlns:a16="http://schemas.microsoft.com/office/drawing/2014/main" id="{7BE20F7A-3822-02E7-96DA-B42DFB1016E9}"/>
              </a:ext>
            </a:extLst>
          </p:cNvPr>
          <p:cNvSpPr/>
          <p:nvPr/>
        </p:nvSpPr>
        <p:spPr>
          <a:xfrm>
            <a:off x="6116474" y="33852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1" name="流程图: 接点 390">
            <a:extLst>
              <a:ext uri="{FF2B5EF4-FFF2-40B4-BE49-F238E27FC236}">
                <a16:creationId xmlns:a16="http://schemas.microsoft.com/office/drawing/2014/main" id="{441710CD-B775-2DBD-D0DC-D53980272C79}"/>
              </a:ext>
            </a:extLst>
          </p:cNvPr>
          <p:cNvSpPr/>
          <p:nvPr/>
        </p:nvSpPr>
        <p:spPr>
          <a:xfrm>
            <a:off x="5691411" y="432965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2" name="流程图: 接点 391">
            <a:extLst>
              <a:ext uri="{FF2B5EF4-FFF2-40B4-BE49-F238E27FC236}">
                <a16:creationId xmlns:a16="http://schemas.microsoft.com/office/drawing/2014/main" id="{F7F45CD2-A982-7B26-E887-0B45FB4194CF}"/>
              </a:ext>
            </a:extLst>
          </p:cNvPr>
          <p:cNvSpPr/>
          <p:nvPr/>
        </p:nvSpPr>
        <p:spPr>
          <a:xfrm>
            <a:off x="6164289" y="433953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3" name="流程图: 接点 392">
            <a:extLst>
              <a:ext uri="{FF2B5EF4-FFF2-40B4-BE49-F238E27FC236}">
                <a16:creationId xmlns:a16="http://schemas.microsoft.com/office/drawing/2014/main" id="{B5213CEC-06EA-3EEB-112C-5AAE9B7356AF}"/>
              </a:ext>
            </a:extLst>
          </p:cNvPr>
          <p:cNvSpPr/>
          <p:nvPr/>
        </p:nvSpPr>
        <p:spPr>
          <a:xfrm>
            <a:off x="5686987" y="514112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4" name="流程图: 接点 393">
            <a:extLst>
              <a:ext uri="{FF2B5EF4-FFF2-40B4-BE49-F238E27FC236}">
                <a16:creationId xmlns:a16="http://schemas.microsoft.com/office/drawing/2014/main" id="{8605B1BA-5205-48D5-FC71-9407AFA2A44A}"/>
              </a:ext>
            </a:extLst>
          </p:cNvPr>
          <p:cNvSpPr/>
          <p:nvPr/>
        </p:nvSpPr>
        <p:spPr>
          <a:xfrm>
            <a:off x="6160295" y="51411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5" name="流程图: 接点 394">
            <a:extLst>
              <a:ext uri="{FF2B5EF4-FFF2-40B4-BE49-F238E27FC236}">
                <a16:creationId xmlns:a16="http://schemas.microsoft.com/office/drawing/2014/main" id="{E31293F0-A7F7-8FCA-F324-8A282194EF3A}"/>
              </a:ext>
            </a:extLst>
          </p:cNvPr>
          <p:cNvSpPr/>
          <p:nvPr/>
        </p:nvSpPr>
        <p:spPr>
          <a:xfrm>
            <a:off x="5591196" y="533692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6" name="流程图: 接点 395">
            <a:extLst>
              <a:ext uri="{FF2B5EF4-FFF2-40B4-BE49-F238E27FC236}">
                <a16:creationId xmlns:a16="http://schemas.microsoft.com/office/drawing/2014/main" id="{573CC816-BDDD-4CE8-2080-5F54BABB7F1A}"/>
              </a:ext>
            </a:extLst>
          </p:cNvPr>
          <p:cNvSpPr/>
          <p:nvPr/>
        </p:nvSpPr>
        <p:spPr>
          <a:xfrm>
            <a:off x="6052726" y="534784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7" name="流程图: 接点 396">
            <a:extLst>
              <a:ext uri="{FF2B5EF4-FFF2-40B4-BE49-F238E27FC236}">
                <a16:creationId xmlns:a16="http://schemas.microsoft.com/office/drawing/2014/main" id="{7401BD74-DD6F-AA05-C38C-D72260BAA9A6}"/>
              </a:ext>
            </a:extLst>
          </p:cNvPr>
          <p:cNvSpPr/>
          <p:nvPr/>
        </p:nvSpPr>
        <p:spPr>
          <a:xfrm>
            <a:off x="6115027" y="195494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8" name="流程图: 接点 397">
            <a:extLst>
              <a:ext uri="{FF2B5EF4-FFF2-40B4-BE49-F238E27FC236}">
                <a16:creationId xmlns:a16="http://schemas.microsoft.com/office/drawing/2014/main" id="{DB57FF96-5AF1-50BF-7CD4-0EE903D847C6}"/>
              </a:ext>
            </a:extLst>
          </p:cNvPr>
          <p:cNvSpPr/>
          <p:nvPr/>
        </p:nvSpPr>
        <p:spPr>
          <a:xfrm>
            <a:off x="6965987" y="29642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399" name="直接连接符 398">
            <a:extLst>
              <a:ext uri="{FF2B5EF4-FFF2-40B4-BE49-F238E27FC236}">
                <a16:creationId xmlns:a16="http://schemas.microsoft.com/office/drawing/2014/main" id="{0212E835-1E6C-1DD4-95EB-055263DCFD5F}"/>
              </a:ext>
            </a:extLst>
          </p:cNvPr>
          <p:cNvCxnSpPr>
            <a:cxnSpLocks/>
          </p:cNvCxnSpPr>
          <p:nvPr/>
        </p:nvCxnSpPr>
        <p:spPr>
          <a:xfrm>
            <a:off x="6343990" y="2155031"/>
            <a:ext cx="273132" cy="67741"/>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00" name="直接连接符 399">
            <a:extLst>
              <a:ext uri="{FF2B5EF4-FFF2-40B4-BE49-F238E27FC236}">
                <a16:creationId xmlns:a16="http://schemas.microsoft.com/office/drawing/2014/main" id="{0EE7AE9A-DB72-83C1-A271-E4E7B5375070}"/>
              </a:ext>
            </a:extLst>
          </p:cNvPr>
          <p:cNvCxnSpPr>
            <a:cxnSpLocks/>
          </p:cNvCxnSpPr>
          <p:nvPr/>
        </p:nvCxnSpPr>
        <p:spPr>
          <a:xfrm>
            <a:off x="6661263" y="2232325"/>
            <a:ext cx="306770" cy="526223"/>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01" name="直接连接符 400">
            <a:extLst>
              <a:ext uri="{FF2B5EF4-FFF2-40B4-BE49-F238E27FC236}">
                <a16:creationId xmlns:a16="http://schemas.microsoft.com/office/drawing/2014/main" id="{1CCE4DC3-E21E-AAD1-A7AE-A469E5FBBFC6}"/>
              </a:ext>
            </a:extLst>
          </p:cNvPr>
          <p:cNvCxnSpPr>
            <a:cxnSpLocks/>
          </p:cNvCxnSpPr>
          <p:nvPr/>
        </p:nvCxnSpPr>
        <p:spPr>
          <a:xfrm>
            <a:off x="6963959" y="2767386"/>
            <a:ext cx="198481" cy="384471"/>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402" name="流程图: 接点 401">
            <a:extLst>
              <a:ext uri="{FF2B5EF4-FFF2-40B4-BE49-F238E27FC236}">
                <a16:creationId xmlns:a16="http://schemas.microsoft.com/office/drawing/2014/main" id="{26F2948C-5A6E-514F-3203-32904E1A5722}"/>
              </a:ext>
            </a:extLst>
          </p:cNvPr>
          <p:cNvSpPr/>
          <p:nvPr/>
        </p:nvSpPr>
        <p:spPr>
          <a:xfrm>
            <a:off x="6599275" y="218825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03" name="流程图: 接点 402">
            <a:extLst>
              <a:ext uri="{FF2B5EF4-FFF2-40B4-BE49-F238E27FC236}">
                <a16:creationId xmlns:a16="http://schemas.microsoft.com/office/drawing/2014/main" id="{FE87D5BC-3338-B063-9868-98C2A19463AC}"/>
              </a:ext>
            </a:extLst>
          </p:cNvPr>
          <p:cNvSpPr/>
          <p:nvPr/>
        </p:nvSpPr>
        <p:spPr>
          <a:xfrm>
            <a:off x="6923980" y="270971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404" name="直接连接符 403">
            <a:extLst>
              <a:ext uri="{FF2B5EF4-FFF2-40B4-BE49-F238E27FC236}">
                <a16:creationId xmlns:a16="http://schemas.microsoft.com/office/drawing/2014/main" id="{E49679B9-F812-09C5-57EE-D3F7F347D372}"/>
              </a:ext>
            </a:extLst>
          </p:cNvPr>
          <p:cNvCxnSpPr>
            <a:cxnSpLocks/>
            <a:stCxn id="409" idx="4"/>
            <a:endCxn id="427" idx="0"/>
          </p:cNvCxnSpPr>
          <p:nvPr/>
        </p:nvCxnSpPr>
        <p:spPr>
          <a:xfrm>
            <a:off x="6132549" y="1871263"/>
            <a:ext cx="0" cy="62291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405" name="直接连接符 404">
            <a:extLst>
              <a:ext uri="{FF2B5EF4-FFF2-40B4-BE49-F238E27FC236}">
                <a16:creationId xmlns:a16="http://schemas.microsoft.com/office/drawing/2014/main" id="{6F51C446-B551-0809-8340-FD2443E81E10}"/>
              </a:ext>
            </a:extLst>
          </p:cNvPr>
          <p:cNvCxnSpPr>
            <a:cxnSpLocks/>
          </p:cNvCxnSpPr>
          <p:nvPr/>
        </p:nvCxnSpPr>
        <p:spPr>
          <a:xfrm>
            <a:off x="6135895" y="2553054"/>
            <a:ext cx="0" cy="489603"/>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406" name="直接连接符 405">
            <a:extLst>
              <a:ext uri="{FF2B5EF4-FFF2-40B4-BE49-F238E27FC236}">
                <a16:creationId xmlns:a16="http://schemas.microsoft.com/office/drawing/2014/main" id="{45AF6785-D7FC-0762-C36F-978C541DC882}"/>
              </a:ext>
            </a:extLst>
          </p:cNvPr>
          <p:cNvCxnSpPr>
            <a:cxnSpLocks/>
          </p:cNvCxnSpPr>
          <p:nvPr/>
        </p:nvCxnSpPr>
        <p:spPr>
          <a:xfrm flipH="1">
            <a:off x="6124981" y="3064885"/>
            <a:ext cx="10914" cy="516792"/>
          </a:xfrm>
          <a:prstGeom prst="line">
            <a:avLst/>
          </a:prstGeom>
          <a:ln w="38100">
            <a:solidFill>
              <a:srgbClr val="92D050"/>
            </a:solidFill>
          </a:ln>
        </p:spPr>
        <p:style>
          <a:lnRef idx="3">
            <a:schemeClr val="accent4"/>
          </a:lnRef>
          <a:fillRef idx="0">
            <a:schemeClr val="accent4"/>
          </a:fillRef>
          <a:effectRef idx="2">
            <a:schemeClr val="accent4"/>
          </a:effectRef>
          <a:fontRef idx="minor">
            <a:schemeClr val="tx1"/>
          </a:fontRef>
        </p:style>
      </p:cxnSp>
      <p:cxnSp>
        <p:nvCxnSpPr>
          <p:cNvPr id="407" name="直接连接符 406">
            <a:extLst>
              <a:ext uri="{FF2B5EF4-FFF2-40B4-BE49-F238E27FC236}">
                <a16:creationId xmlns:a16="http://schemas.microsoft.com/office/drawing/2014/main" id="{54FCBDBF-CCC9-26D7-5762-70BF1D4D689D}"/>
              </a:ext>
            </a:extLst>
          </p:cNvPr>
          <p:cNvCxnSpPr>
            <a:cxnSpLocks/>
          </p:cNvCxnSpPr>
          <p:nvPr/>
        </p:nvCxnSpPr>
        <p:spPr>
          <a:xfrm flipH="1">
            <a:off x="6150973" y="2155590"/>
            <a:ext cx="150981" cy="384961"/>
          </a:xfrm>
          <a:prstGeom prst="line">
            <a:avLst/>
          </a:prstGeom>
          <a:ln w="38100">
            <a:solidFill>
              <a:srgbClr val="FFC000"/>
            </a:solidFill>
          </a:ln>
        </p:spPr>
        <p:style>
          <a:lnRef idx="3">
            <a:schemeClr val="accent4"/>
          </a:lnRef>
          <a:fillRef idx="0">
            <a:schemeClr val="accent4"/>
          </a:fillRef>
          <a:effectRef idx="2">
            <a:schemeClr val="accent4"/>
          </a:effectRef>
          <a:fontRef idx="minor">
            <a:schemeClr val="tx1"/>
          </a:fontRef>
        </p:style>
      </p:cxnSp>
      <p:sp>
        <p:nvSpPr>
          <p:cNvPr id="408" name="流程图: 接点 407">
            <a:extLst>
              <a:ext uri="{FF2B5EF4-FFF2-40B4-BE49-F238E27FC236}">
                <a16:creationId xmlns:a16="http://schemas.microsoft.com/office/drawing/2014/main" id="{03F0A8FF-6190-5C1F-36D2-42DEC9D4EC38}"/>
              </a:ext>
            </a:extLst>
          </p:cNvPr>
          <p:cNvSpPr/>
          <p:nvPr/>
        </p:nvSpPr>
        <p:spPr>
          <a:xfrm>
            <a:off x="6090760" y="299858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09" name="流程图: 接点 408">
            <a:extLst>
              <a:ext uri="{FF2B5EF4-FFF2-40B4-BE49-F238E27FC236}">
                <a16:creationId xmlns:a16="http://schemas.microsoft.com/office/drawing/2014/main" id="{B3D41FD9-126E-5A01-3A7D-2794CF68759D}"/>
              </a:ext>
            </a:extLst>
          </p:cNvPr>
          <p:cNvSpPr/>
          <p:nvPr/>
        </p:nvSpPr>
        <p:spPr>
          <a:xfrm>
            <a:off x="6088496" y="17831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410" name="直接连接符 409">
            <a:extLst>
              <a:ext uri="{FF2B5EF4-FFF2-40B4-BE49-F238E27FC236}">
                <a16:creationId xmlns:a16="http://schemas.microsoft.com/office/drawing/2014/main" id="{5E13A7F8-BAD5-F378-7011-15B47D20E2C9}"/>
              </a:ext>
            </a:extLst>
          </p:cNvPr>
          <p:cNvCxnSpPr>
            <a:cxnSpLocks/>
          </p:cNvCxnSpPr>
          <p:nvPr/>
        </p:nvCxnSpPr>
        <p:spPr>
          <a:xfrm>
            <a:off x="5939316" y="2141183"/>
            <a:ext cx="189217" cy="389643"/>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411" name="直接连接符 410">
            <a:extLst>
              <a:ext uri="{FF2B5EF4-FFF2-40B4-BE49-F238E27FC236}">
                <a16:creationId xmlns:a16="http://schemas.microsoft.com/office/drawing/2014/main" id="{1E3ECFE9-6385-8A8A-ED25-2D74462F7E5A}"/>
              </a:ext>
            </a:extLst>
          </p:cNvPr>
          <p:cNvCxnSpPr>
            <a:cxnSpLocks/>
          </p:cNvCxnSpPr>
          <p:nvPr/>
        </p:nvCxnSpPr>
        <p:spPr>
          <a:xfrm flipV="1">
            <a:off x="5610339" y="2141183"/>
            <a:ext cx="327859" cy="8376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412" name="直接连接符 411">
            <a:extLst>
              <a:ext uri="{FF2B5EF4-FFF2-40B4-BE49-F238E27FC236}">
                <a16:creationId xmlns:a16="http://schemas.microsoft.com/office/drawing/2014/main" id="{F16ECD19-DC0D-109A-5691-F4A89C360789}"/>
              </a:ext>
            </a:extLst>
          </p:cNvPr>
          <p:cNvCxnSpPr>
            <a:cxnSpLocks/>
          </p:cNvCxnSpPr>
          <p:nvPr/>
        </p:nvCxnSpPr>
        <p:spPr>
          <a:xfrm flipV="1">
            <a:off x="5259851" y="2232324"/>
            <a:ext cx="342457" cy="542252"/>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413" name="直接连接符 412">
            <a:extLst>
              <a:ext uri="{FF2B5EF4-FFF2-40B4-BE49-F238E27FC236}">
                <a16:creationId xmlns:a16="http://schemas.microsoft.com/office/drawing/2014/main" id="{3CC7D9A0-80D1-F6E0-77BA-F9E08C1F4FB2}"/>
              </a:ext>
            </a:extLst>
          </p:cNvPr>
          <p:cNvCxnSpPr>
            <a:cxnSpLocks/>
          </p:cNvCxnSpPr>
          <p:nvPr/>
        </p:nvCxnSpPr>
        <p:spPr>
          <a:xfrm flipV="1">
            <a:off x="5043829" y="2800834"/>
            <a:ext cx="192032" cy="285891"/>
          </a:xfrm>
          <a:prstGeom prst="line">
            <a:avLst/>
          </a:prstGeom>
          <a:ln w="38100">
            <a:solidFill>
              <a:srgbClr val="00B0F0"/>
            </a:solidFill>
          </a:ln>
        </p:spPr>
        <p:style>
          <a:lnRef idx="3">
            <a:schemeClr val="accent4"/>
          </a:lnRef>
          <a:fillRef idx="0">
            <a:schemeClr val="accent4"/>
          </a:fillRef>
          <a:effectRef idx="2">
            <a:schemeClr val="accent4"/>
          </a:effectRef>
          <a:fontRef idx="minor">
            <a:schemeClr val="tx1"/>
          </a:fontRef>
        </p:style>
      </p:cxnSp>
      <p:cxnSp>
        <p:nvCxnSpPr>
          <p:cNvPr id="414" name="直接连接符 413">
            <a:extLst>
              <a:ext uri="{FF2B5EF4-FFF2-40B4-BE49-F238E27FC236}">
                <a16:creationId xmlns:a16="http://schemas.microsoft.com/office/drawing/2014/main" id="{B422B79E-528E-5D6A-DABC-25858CB3E130}"/>
              </a:ext>
            </a:extLst>
          </p:cNvPr>
          <p:cNvCxnSpPr>
            <a:cxnSpLocks/>
          </p:cNvCxnSpPr>
          <p:nvPr/>
        </p:nvCxnSpPr>
        <p:spPr>
          <a:xfrm>
            <a:off x="6109702" y="3587605"/>
            <a:ext cx="187946" cy="0"/>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415" name="直接连接符 414">
            <a:extLst>
              <a:ext uri="{FF2B5EF4-FFF2-40B4-BE49-F238E27FC236}">
                <a16:creationId xmlns:a16="http://schemas.microsoft.com/office/drawing/2014/main" id="{D635ABB1-E104-0C7E-8A0B-D1392048ED89}"/>
              </a:ext>
            </a:extLst>
          </p:cNvPr>
          <p:cNvCxnSpPr>
            <a:cxnSpLocks/>
          </p:cNvCxnSpPr>
          <p:nvPr/>
        </p:nvCxnSpPr>
        <p:spPr>
          <a:xfrm>
            <a:off x="5931916" y="3585760"/>
            <a:ext cx="177786" cy="0"/>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416" name="直接连接符 415">
            <a:extLst>
              <a:ext uri="{FF2B5EF4-FFF2-40B4-BE49-F238E27FC236}">
                <a16:creationId xmlns:a16="http://schemas.microsoft.com/office/drawing/2014/main" id="{B2F7136E-5E1E-5692-441B-399810506FC0}"/>
              </a:ext>
            </a:extLst>
          </p:cNvPr>
          <p:cNvCxnSpPr>
            <a:cxnSpLocks/>
          </p:cNvCxnSpPr>
          <p:nvPr/>
        </p:nvCxnSpPr>
        <p:spPr>
          <a:xfrm flipV="1">
            <a:off x="5877640" y="3581677"/>
            <a:ext cx="56165" cy="93377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417" name="直接连接符 416">
            <a:extLst>
              <a:ext uri="{FF2B5EF4-FFF2-40B4-BE49-F238E27FC236}">
                <a16:creationId xmlns:a16="http://schemas.microsoft.com/office/drawing/2014/main" id="{E55D6677-707F-7AD6-9A24-B5BB400D18B4}"/>
              </a:ext>
            </a:extLst>
          </p:cNvPr>
          <p:cNvCxnSpPr>
            <a:cxnSpLocks/>
          </p:cNvCxnSpPr>
          <p:nvPr/>
        </p:nvCxnSpPr>
        <p:spPr>
          <a:xfrm flipH="1" flipV="1">
            <a:off x="6317099" y="3581677"/>
            <a:ext cx="37174" cy="944451"/>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418" name="直接连接符 417">
            <a:extLst>
              <a:ext uri="{FF2B5EF4-FFF2-40B4-BE49-F238E27FC236}">
                <a16:creationId xmlns:a16="http://schemas.microsoft.com/office/drawing/2014/main" id="{910DEC0C-AA36-DC66-2C7B-6B11B7D95DE4}"/>
              </a:ext>
            </a:extLst>
          </p:cNvPr>
          <p:cNvCxnSpPr>
            <a:cxnSpLocks/>
          </p:cNvCxnSpPr>
          <p:nvPr/>
        </p:nvCxnSpPr>
        <p:spPr>
          <a:xfrm flipV="1">
            <a:off x="6354273" y="4548342"/>
            <a:ext cx="0" cy="757083"/>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cxnSp>
        <p:nvCxnSpPr>
          <p:cNvPr id="419" name="直接连接符 418">
            <a:extLst>
              <a:ext uri="{FF2B5EF4-FFF2-40B4-BE49-F238E27FC236}">
                <a16:creationId xmlns:a16="http://schemas.microsoft.com/office/drawing/2014/main" id="{FCB364B3-CE67-4FFC-C4F8-2D2BD9E269E5}"/>
              </a:ext>
            </a:extLst>
          </p:cNvPr>
          <p:cNvCxnSpPr>
            <a:cxnSpLocks/>
          </p:cNvCxnSpPr>
          <p:nvPr/>
        </p:nvCxnSpPr>
        <p:spPr>
          <a:xfrm flipH="1" flipV="1">
            <a:off x="5873867" y="4539244"/>
            <a:ext cx="3773" cy="785231"/>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420" name="直接连接符 419">
            <a:extLst>
              <a:ext uri="{FF2B5EF4-FFF2-40B4-BE49-F238E27FC236}">
                <a16:creationId xmlns:a16="http://schemas.microsoft.com/office/drawing/2014/main" id="{BFB392BB-BFB8-333C-2407-75C64BFD9A0B}"/>
              </a:ext>
            </a:extLst>
          </p:cNvPr>
          <p:cNvCxnSpPr>
            <a:cxnSpLocks/>
          </p:cNvCxnSpPr>
          <p:nvPr/>
        </p:nvCxnSpPr>
        <p:spPr>
          <a:xfrm flipV="1">
            <a:off x="5792855" y="5324475"/>
            <a:ext cx="81012" cy="208922"/>
          </a:xfrm>
          <a:prstGeom prst="line">
            <a:avLst/>
          </a:prstGeom>
          <a:ln w="38100">
            <a:solidFill>
              <a:schemeClr val="accent2">
                <a:lumMod val="50000"/>
              </a:schemeClr>
            </a:solidFill>
          </a:ln>
        </p:spPr>
        <p:style>
          <a:lnRef idx="3">
            <a:schemeClr val="accent4"/>
          </a:lnRef>
          <a:fillRef idx="0">
            <a:schemeClr val="accent4"/>
          </a:fillRef>
          <a:effectRef idx="2">
            <a:schemeClr val="accent4"/>
          </a:effectRef>
          <a:fontRef idx="minor">
            <a:schemeClr val="tx1"/>
          </a:fontRef>
        </p:style>
      </p:cxnSp>
      <p:cxnSp>
        <p:nvCxnSpPr>
          <p:cNvPr id="421" name="直接连接符 420">
            <a:extLst>
              <a:ext uri="{FF2B5EF4-FFF2-40B4-BE49-F238E27FC236}">
                <a16:creationId xmlns:a16="http://schemas.microsoft.com/office/drawing/2014/main" id="{B378B37F-779C-07A8-520E-0073A84DF637}"/>
              </a:ext>
            </a:extLst>
          </p:cNvPr>
          <p:cNvCxnSpPr>
            <a:cxnSpLocks/>
          </p:cNvCxnSpPr>
          <p:nvPr/>
        </p:nvCxnSpPr>
        <p:spPr>
          <a:xfrm flipV="1">
            <a:off x="6235962" y="5329970"/>
            <a:ext cx="114538" cy="224858"/>
          </a:xfrm>
          <a:prstGeom prst="line">
            <a:avLst/>
          </a:prstGeom>
          <a:ln w="38100">
            <a:solidFill>
              <a:schemeClr val="accent2"/>
            </a:solidFill>
          </a:ln>
        </p:spPr>
        <p:style>
          <a:lnRef idx="3">
            <a:schemeClr val="accent4"/>
          </a:lnRef>
          <a:fillRef idx="0">
            <a:schemeClr val="accent4"/>
          </a:fillRef>
          <a:effectRef idx="2">
            <a:schemeClr val="accent4"/>
          </a:effectRef>
          <a:fontRef idx="minor">
            <a:schemeClr val="tx1"/>
          </a:fontRef>
        </p:style>
      </p:cxnSp>
      <p:sp>
        <p:nvSpPr>
          <p:cNvPr id="422" name="流程图: 接点 421">
            <a:extLst>
              <a:ext uri="{FF2B5EF4-FFF2-40B4-BE49-F238E27FC236}">
                <a16:creationId xmlns:a16="http://schemas.microsoft.com/office/drawing/2014/main" id="{247C42E6-3153-A42C-F3D7-7DFDD79F8837}"/>
              </a:ext>
            </a:extLst>
          </p:cNvPr>
          <p:cNvSpPr/>
          <p:nvPr/>
        </p:nvSpPr>
        <p:spPr>
          <a:xfrm>
            <a:off x="5898161" y="210429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3" name="流程图: 接点 422">
            <a:extLst>
              <a:ext uri="{FF2B5EF4-FFF2-40B4-BE49-F238E27FC236}">
                <a16:creationId xmlns:a16="http://schemas.microsoft.com/office/drawing/2014/main" id="{B4547691-E8F9-BC1C-9BC2-B43B084F33FF}"/>
              </a:ext>
            </a:extLst>
          </p:cNvPr>
          <p:cNvSpPr/>
          <p:nvPr/>
        </p:nvSpPr>
        <p:spPr>
          <a:xfrm>
            <a:off x="5565168" y="219243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4" name="流程图: 接点 423">
            <a:extLst>
              <a:ext uri="{FF2B5EF4-FFF2-40B4-BE49-F238E27FC236}">
                <a16:creationId xmlns:a16="http://schemas.microsoft.com/office/drawing/2014/main" id="{2DFAE655-FFB5-0746-7371-42FB476CF5C3}"/>
              </a:ext>
            </a:extLst>
          </p:cNvPr>
          <p:cNvSpPr/>
          <p:nvPr/>
        </p:nvSpPr>
        <p:spPr>
          <a:xfrm>
            <a:off x="6081399" y="35376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5" name="流程图: 接点 424">
            <a:extLst>
              <a:ext uri="{FF2B5EF4-FFF2-40B4-BE49-F238E27FC236}">
                <a16:creationId xmlns:a16="http://schemas.microsoft.com/office/drawing/2014/main" id="{9E08EE36-84FB-3D64-9F32-5F6EF7127A1C}"/>
              </a:ext>
            </a:extLst>
          </p:cNvPr>
          <p:cNvSpPr/>
          <p:nvPr/>
        </p:nvSpPr>
        <p:spPr>
          <a:xfrm>
            <a:off x="5211645" y="273818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6" name="流程图: 接点 425">
            <a:extLst>
              <a:ext uri="{FF2B5EF4-FFF2-40B4-BE49-F238E27FC236}">
                <a16:creationId xmlns:a16="http://schemas.microsoft.com/office/drawing/2014/main" id="{915B8FE4-BF78-DF6D-7538-5BAC8AEA0D31}"/>
              </a:ext>
            </a:extLst>
          </p:cNvPr>
          <p:cNvSpPr/>
          <p:nvPr/>
        </p:nvSpPr>
        <p:spPr>
          <a:xfrm>
            <a:off x="5006150" y="305016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7" name="流程图: 接点 426">
            <a:extLst>
              <a:ext uri="{FF2B5EF4-FFF2-40B4-BE49-F238E27FC236}">
                <a16:creationId xmlns:a16="http://schemas.microsoft.com/office/drawing/2014/main" id="{77ADF166-A17D-B521-B715-F6381F668C61}"/>
              </a:ext>
            </a:extLst>
          </p:cNvPr>
          <p:cNvSpPr/>
          <p:nvPr/>
        </p:nvSpPr>
        <p:spPr>
          <a:xfrm>
            <a:off x="6088496" y="249417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8" name="流程图: 接点 427">
            <a:extLst>
              <a:ext uri="{FF2B5EF4-FFF2-40B4-BE49-F238E27FC236}">
                <a16:creationId xmlns:a16="http://schemas.microsoft.com/office/drawing/2014/main" id="{D19A8BDC-DC22-C7C2-D859-2A4D7F669558}"/>
              </a:ext>
            </a:extLst>
          </p:cNvPr>
          <p:cNvSpPr/>
          <p:nvPr/>
        </p:nvSpPr>
        <p:spPr>
          <a:xfrm>
            <a:off x="5890158" y="354307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9" name="流程图: 接点 428">
            <a:extLst>
              <a:ext uri="{FF2B5EF4-FFF2-40B4-BE49-F238E27FC236}">
                <a16:creationId xmlns:a16="http://schemas.microsoft.com/office/drawing/2014/main" id="{5FD2E612-344C-455E-4235-CCF92CA5C7A9}"/>
              </a:ext>
            </a:extLst>
          </p:cNvPr>
          <p:cNvSpPr/>
          <p:nvPr/>
        </p:nvSpPr>
        <p:spPr>
          <a:xfrm>
            <a:off x="6268874" y="353760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0" name="流程图: 接点 429">
            <a:extLst>
              <a:ext uri="{FF2B5EF4-FFF2-40B4-BE49-F238E27FC236}">
                <a16:creationId xmlns:a16="http://schemas.microsoft.com/office/drawing/2014/main" id="{CE744447-2A76-DD2E-901E-BF63B3EE6212}"/>
              </a:ext>
            </a:extLst>
          </p:cNvPr>
          <p:cNvSpPr/>
          <p:nvPr/>
        </p:nvSpPr>
        <p:spPr>
          <a:xfrm>
            <a:off x="5843811" y="4482059"/>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1" name="流程图: 接点 430">
            <a:extLst>
              <a:ext uri="{FF2B5EF4-FFF2-40B4-BE49-F238E27FC236}">
                <a16:creationId xmlns:a16="http://schemas.microsoft.com/office/drawing/2014/main" id="{A33F102D-55F3-C3DF-A54C-99D2500A642C}"/>
              </a:ext>
            </a:extLst>
          </p:cNvPr>
          <p:cNvSpPr/>
          <p:nvPr/>
        </p:nvSpPr>
        <p:spPr>
          <a:xfrm>
            <a:off x="6316689" y="4491935"/>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2" name="流程图: 接点 431">
            <a:extLst>
              <a:ext uri="{FF2B5EF4-FFF2-40B4-BE49-F238E27FC236}">
                <a16:creationId xmlns:a16="http://schemas.microsoft.com/office/drawing/2014/main" id="{D08C6235-8D61-8D1A-CC4F-032C5E9E9315}"/>
              </a:ext>
            </a:extLst>
          </p:cNvPr>
          <p:cNvSpPr/>
          <p:nvPr/>
        </p:nvSpPr>
        <p:spPr>
          <a:xfrm>
            <a:off x="5839387" y="5293523"/>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3" name="流程图: 接点 432">
            <a:extLst>
              <a:ext uri="{FF2B5EF4-FFF2-40B4-BE49-F238E27FC236}">
                <a16:creationId xmlns:a16="http://schemas.microsoft.com/office/drawing/2014/main" id="{35E0ED70-7675-D987-E468-2CEBE29031F7}"/>
              </a:ext>
            </a:extLst>
          </p:cNvPr>
          <p:cNvSpPr/>
          <p:nvPr/>
        </p:nvSpPr>
        <p:spPr>
          <a:xfrm>
            <a:off x="6312695" y="5293522"/>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4" name="流程图: 接点 433">
            <a:extLst>
              <a:ext uri="{FF2B5EF4-FFF2-40B4-BE49-F238E27FC236}">
                <a16:creationId xmlns:a16="http://schemas.microsoft.com/office/drawing/2014/main" id="{2910675A-8303-E17C-F79C-8D40F7C80ACF}"/>
              </a:ext>
            </a:extLst>
          </p:cNvPr>
          <p:cNvSpPr/>
          <p:nvPr/>
        </p:nvSpPr>
        <p:spPr>
          <a:xfrm>
            <a:off x="5743596" y="5489328"/>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5" name="流程图: 接点 434">
            <a:extLst>
              <a:ext uri="{FF2B5EF4-FFF2-40B4-BE49-F238E27FC236}">
                <a16:creationId xmlns:a16="http://schemas.microsoft.com/office/drawing/2014/main" id="{BF64B41B-0DC6-7454-8F8B-0BE5779896CC}"/>
              </a:ext>
            </a:extLst>
          </p:cNvPr>
          <p:cNvSpPr/>
          <p:nvPr/>
        </p:nvSpPr>
        <p:spPr>
          <a:xfrm>
            <a:off x="6205126" y="5500240"/>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6" name="流程图: 接点 435">
            <a:extLst>
              <a:ext uri="{FF2B5EF4-FFF2-40B4-BE49-F238E27FC236}">
                <a16:creationId xmlns:a16="http://schemas.microsoft.com/office/drawing/2014/main" id="{51FBB45D-B92E-7EC5-6B1B-60436B3B0BC2}"/>
              </a:ext>
            </a:extLst>
          </p:cNvPr>
          <p:cNvSpPr/>
          <p:nvPr/>
        </p:nvSpPr>
        <p:spPr>
          <a:xfrm>
            <a:off x="6267427" y="2107341"/>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7" name="流程图: 接点 436">
            <a:extLst>
              <a:ext uri="{FF2B5EF4-FFF2-40B4-BE49-F238E27FC236}">
                <a16:creationId xmlns:a16="http://schemas.microsoft.com/office/drawing/2014/main" id="{F850FD30-6EDE-3080-11A9-D91164C5E07D}"/>
              </a:ext>
            </a:extLst>
          </p:cNvPr>
          <p:cNvSpPr/>
          <p:nvPr/>
        </p:nvSpPr>
        <p:spPr>
          <a:xfrm>
            <a:off x="7118387" y="3116626"/>
            <a:ext cx="88105" cy="8813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8" name="立方体 437">
            <a:extLst>
              <a:ext uri="{FF2B5EF4-FFF2-40B4-BE49-F238E27FC236}">
                <a16:creationId xmlns:a16="http://schemas.microsoft.com/office/drawing/2014/main" id="{D6428622-42F6-8023-2834-81C36B8F71F4}"/>
              </a:ext>
            </a:extLst>
          </p:cNvPr>
          <p:cNvSpPr/>
          <p:nvPr/>
        </p:nvSpPr>
        <p:spPr>
          <a:xfrm rot="2589490">
            <a:off x="4401306" y="2823198"/>
            <a:ext cx="947403" cy="168160"/>
          </a:xfrm>
          <a:prstGeom prst="cube">
            <a:avLst/>
          </a:prstGeom>
          <a:solidFill>
            <a:srgbClr val="C0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立方体 438">
            <a:extLst>
              <a:ext uri="{FF2B5EF4-FFF2-40B4-BE49-F238E27FC236}">
                <a16:creationId xmlns:a16="http://schemas.microsoft.com/office/drawing/2014/main" id="{C4C0CC6F-B73A-9AD1-E14D-CB140AE59A75}"/>
              </a:ext>
            </a:extLst>
          </p:cNvPr>
          <p:cNvSpPr/>
          <p:nvPr/>
        </p:nvSpPr>
        <p:spPr>
          <a:xfrm rot="2690450">
            <a:off x="4665975" y="2554639"/>
            <a:ext cx="947403" cy="185372"/>
          </a:xfrm>
          <a:prstGeom prst="cube">
            <a:avLst/>
          </a:prstGeom>
          <a:solidFill>
            <a:srgbClr val="C0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立方体 439">
            <a:extLst>
              <a:ext uri="{FF2B5EF4-FFF2-40B4-BE49-F238E27FC236}">
                <a16:creationId xmlns:a16="http://schemas.microsoft.com/office/drawing/2014/main" id="{A9C9802B-2DEE-75BA-FF62-623D5C2DDCE5}"/>
              </a:ext>
            </a:extLst>
          </p:cNvPr>
          <p:cNvSpPr/>
          <p:nvPr/>
        </p:nvSpPr>
        <p:spPr>
          <a:xfrm rot="2295007">
            <a:off x="5011184" y="1965290"/>
            <a:ext cx="797828" cy="178301"/>
          </a:xfrm>
          <a:prstGeom prst="cube">
            <a:avLst/>
          </a:prstGeom>
          <a:solidFill>
            <a:srgbClr val="C0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立方体 440">
            <a:extLst>
              <a:ext uri="{FF2B5EF4-FFF2-40B4-BE49-F238E27FC236}">
                <a16:creationId xmlns:a16="http://schemas.microsoft.com/office/drawing/2014/main" id="{AF5D5AFA-BAA2-888A-B026-AC2004A4B771}"/>
              </a:ext>
            </a:extLst>
          </p:cNvPr>
          <p:cNvSpPr/>
          <p:nvPr/>
        </p:nvSpPr>
        <p:spPr>
          <a:xfrm rot="2615651">
            <a:off x="5340890" y="1944097"/>
            <a:ext cx="972868" cy="161120"/>
          </a:xfrm>
          <a:prstGeom prst="cube">
            <a:avLst/>
          </a:prstGeom>
          <a:solidFill>
            <a:schemeClr val="accent2">
              <a:lumMod val="50000"/>
              <a:alpha val="30196"/>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立方体 441">
            <a:extLst>
              <a:ext uri="{FF2B5EF4-FFF2-40B4-BE49-F238E27FC236}">
                <a16:creationId xmlns:a16="http://schemas.microsoft.com/office/drawing/2014/main" id="{34969F7F-16B6-F70C-8361-AF8A634E0B5B}"/>
              </a:ext>
            </a:extLst>
          </p:cNvPr>
          <p:cNvSpPr/>
          <p:nvPr/>
        </p:nvSpPr>
        <p:spPr>
          <a:xfrm rot="2590683">
            <a:off x="5538356" y="1564917"/>
            <a:ext cx="797828" cy="151163"/>
          </a:xfrm>
          <a:prstGeom prst="cube">
            <a:avLst/>
          </a:prstGeom>
          <a:solidFill>
            <a:schemeClr val="accent1">
              <a:lumMod val="40000"/>
              <a:lumOff val="60000"/>
              <a:alpha val="30196"/>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立方体 442">
            <a:extLst>
              <a:ext uri="{FF2B5EF4-FFF2-40B4-BE49-F238E27FC236}">
                <a16:creationId xmlns:a16="http://schemas.microsoft.com/office/drawing/2014/main" id="{A2FD9C9F-628D-42E2-A03F-D991715C722B}"/>
              </a:ext>
            </a:extLst>
          </p:cNvPr>
          <p:cNvSpPr/>
          <p:nvPr/>
        </p:nvSpPr>
        <p:spPr>
          <a:xfrm rot="2506942">
            <a:off x="5339429" y="3325810"/>
            <a:ext cx="795573" cy="141260"/>
          </a:xfrm>
          <a:prstGeom prst="cube">
            <a:avLst/>
          </a:prstGeom>
          <a:solidFill>
            <a:srgbClr val="7030A0">
              <a:alpha val="3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立方体 443">
            <a:extLst>
              <a:ext uri="{FF2B5EF4-FFF2-40B4-BE49-F238E27FC236}">
                <a16:creationId xmlns:a16="http://schemas.microsoft.com/office/drawing/2014/main" id="{8D9F5FF8-F931-5D52-6401-7AFA28895718}"/>
              </a:ext>
            </a:extLst>
          </p:cNvPr>
          <p:cNvSpPr/>
          <p:nvPr/>
        </p:nvSpPr>
        <p:spPr>
          <a:xfrm rot="2506942">
            <a:off x="5582361" y="3330444"/>
            <a:ext cx="795573" cy="141260"/>
          </a:xfrm>
          <a:prstGeom prst="cube">
            <a:avLst/>
          </a:prstGeom>
          <a:solidFill>
            <a:srgbClr val="7030A0">
              <a:alpha val="3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立方体 444">
            <a:extLst>
              <a:ext uri="{FF2B5EF4-FFF2-40B4-BE49-F238E27FC236}">
                <a16:creationId xmlns:a16="http://schemas.microsoft.com/office/drawing/2014/main" id="{AC2201CB-1994-9616-CE3F-5C7BCB6FE9DA}"/>
              </a:ext>
            </a:extLst>
          </p:cNvPr>
          <p:cNvSpPr/>
          <p:nvPr/>
        </p:nvSpPr>
        <p:spPr>
          <a:xfrm rot="2506942">
            <a:off x="5867436" y="3368706"/>
            <a:ext cx="795573" cy="141260"/>
          </a:xfrm>
          <a:prstGeom prst="cube">
            <a:avLst/>
          </a:prstGeom>
          <a:solidFill>
            <a:srgbClr val="7030A0">
              <a:alpha val="3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立方体 445">
            <a:extLst>
              <a:ext uri="{FF2B5EF4-FFF2-40B4-BE49-F238E27FC236}">
                <a16:creationId xmlns:a16="http://schemas.microsoft.com/office/drawing/2014/main" id="{A33C38E9-1F46-E9C2-2BA9-F985ABCFB188}"/>
              </a:ext>
            </a:extLst>
          </p:cNvPr>
          <p:cNvSpPr/>
          <p:nvPr/>
        </p:nvSpPr>
        <p:spPr>
          <a:xfrm rot="2506942">
            <a:off x="5368233" y="4306840"/>
            <a:ext cx="795573" cy="141260"/>
          </a:xfrm>
          <a:prstGeom prst="cube">
            <a:avLst/>
          </a:prstGeom>
          <a:solidFill>
            <a:schemeClr val="accent5">
              <a:alpha val="30196"/>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立方体 446">
            <a:extLst>
              <a:ext uri="{FF2B5EF4-FFF2-40B4-BE49-F238E27FC236}">
                <a16:creationId xmlns:a16="http://schemas.microsoft.com/office/drawing/2014/main" id="{6898AA7E-441D-758B-EE55-C55991AF6DEF}"/>
              </a:ext>
            </a:extLst>
          </p:cNvPr>
          <p:cNvSpPr/>
          <p:nvPr/>
        </p:nvSpPr>
        <p:spPr>
          <a:xfrm rot="2506942">
            <a:off x="5843983" y="4317718"/>
            <a:ext cx="795573" cy="141260"/>
          </a:xfrm>
          <a:prstGeom prst="cube">
            <a:avLst/>
          </a:prstGeom>
          <a:solidFill>
            <a:schemeClr val="accent5">
              <a:alpha val="30196"/>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立方体 447">
            <a:extLst>
              <a:ext uri="{FF2B5EF4-FFF2-40B4-BE49-F238E27FC236}">
                <a16:creationId xmlns:a16="http://schemas.microsoft.com/office/drawing/2014/main" id="{BD117B27-CEB7-0CA4-371A-A7B33A6760D8}"/>
              </a:ext>
            </a:extLst>
          </p:cNvPr>
          <p:cNvSpPr/>
          <p:nvPr/>
        </p:nvSpPr>
        <p:spPr>
          <a:xfrm rot="2506942">
            <a:off x="5306149" y="5082395"/>
            <a:ext cx="795573" cy="141260"/>
          </a:xfrm>
          <a:prstGeom prst="cube">
            <a:avLst/>
          </a:prstGeom>
          <a:solidFill>
            <a:srgbClr val="FFC000">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立方体 448">
            <a:extLst>
              <a:ext uri="{FF2B5EF4-FFF2-40B4-BE49-F238E27FC236}">
                <a16:creationId xmlns:a16="http://schemas.microsoft.com/office/drawing/2014/main" id="{E8F1EE1F-0E43-3616-74F0-63741AB8514D}"/>
              </a:ext>
            </a:extLst>
          </p:cNvPr>
          <p:cNvSpPr/>
          <p:nvPr/>
        </p:nvSpPr>
        <p:spPr>
          <a:xfrm rot="2506942">
            <a:off x="5806792" y="5102779"/>
            <a:ext cx="795573" cy="141260"/>
          </a:xfrm>
          <a:prstGeom prst="cube">
            <a:avLst/>
          </a:prstGeom>
          <a:solidFill>
            <a:schemeClr val="accent4">
              <a:alpha val="30196"/>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立方体 449">
            <a:extLst>
              <a:ext uri="{FF2B5EF4-FFF2-40B4-BE49-F238E27FC236}">
                <a16:creationId xmlns:a16="http://schemas.microsoft.com/office/drawing/2014/main" id="{F530FB9A-444E-FF27-9537-337F9ED19819}"/>
              </a:ext>
            </a:extLst>
          </p:cNvPr>
          <p:cNvSpPr/>
          <p:nvPr/>
        </p:nvSpPr>
        <p:spPr>
          <a:xfrm rot="2690618">
            <a:off x="5777635" y="5369831"/>
            <a:ext cx="795573" cy="141260"/>
          </a:xfrm>
          <a:prstGeom prst="cube">
            <a:avLst/>
          </a:prstGeom>
          <a:solidFill>
            <a:schemeClr val="accent6">
              <a:alpha val="3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立方体 450">
            <a:extLst>
              <a:ext uri="{FF2B5EF4-FFF2-40B4-BE49-F238E27FC236}">
                <a16:creationId xmlns:a16="http://schemas.microsoft.com/office/drawing/2014/main" id="{A167DF6D-4C11-9668-F57E-A080A6DB4174}"/>
              </a:ext>
            </a:extLst>
          </p:cNvPr>
          <p:cNvSpPr/>
          <p:nvPr/>
        </p:nvSpPr>
        <p:spPr>
          <a:xfrm rot="2506942">
            <a:off x="5285842" y="5330179"/>
            <a:ext cx="795573" cy="141260"/>
          </a:xfrm>
          <a:prstGeom prst="cube">
            <a:avLst/>
          </a:prstGeom>
          <a:solidFill>
            <a:schemeClr val="accent6">
              <a:alpha val="3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立方体 451">
            <a:extLst>
              <a:ext uri="{FF2B5EF4-FFF2-40B4-BE49-F238E27FC236}">
                <a16:creationId xmlns:a16="http://schemas.microsoft.com/office/drawing/2014/main" id="{F417D10B-E7C5-C634-7E23-8FC56BC1C8B1}"/>
              </a:ext>
            </a:extLst>
          </p:cNvPr>
          <p:cNvSpPr/>
          <p:nvPr/>
        </p:nvSpPr>
        <p:spPr>
          <a:xfrm rot="2812683">
            <a:off x="6637913" y="2975953"/>
            <a:ext cx="795573" cy="141260"/>
          </a:xfrm>
          <a:prstGeom prst="cube">
            <a:avLst/>
          </a:prstGeom>
          <a:solidFill>
            <a:srgbClr val="002060">
              <a:alpha val="30196"/>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立方体 452">
            <a:extLst>
              <a:ext uri="{FF2B5EF4-FFF2-40B4-BE49-F238E27FC236}">
                <a16:creationId xmlns:a16="http://schemas.microsoft.com/office/drawing/2014/main" id="{919321AE-9AE7-F229-49DF-555050E70585}"/>
              </a:ext>
            </a:extLst>
          </p:cNvPr>
          <p:cNvSpPr/>
          <p:nvPr/>
        </p:nvSpPr>
        <p:spPr>
          <a:xfrm rot="2812683">
            <a:off x="6445765" y="2542757"/>
            <a:ext cx="795573" cy="141260"/>
          </a:xfrm>
          <a:prstGeom prst="cube">
            <a:avLst/>
          </a:prstGeom>
          <a:solidFill>
            <a:srgbClr val="002060">
              <a:alpha val="30196"/>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立方体 453">
            <a:extLst>
              <a:ext uri="{FF2B5EF4-FFF2-40B4-BE49-F238E27FC236}">
                <a16:creationId xmlns:a16="http://schemas.microsoft.com/office/drawing/2014/main" id="{8B025A47-280A-F132-D897-13F06AB27685}"/>
              </a:ext>
            </a:extLst>
          </p:cNvPr>
          <p:cNvSpPr/>
          <p:nvPr/>
        </p:nvSpPr>
        <p:spPr>
          <a:xfrm rot="2812683">
            <a:off x="5828483" y="2018975"/>
            <a:ext cx="795573" cy="141260"/>
          </a:xfrm>
          <a:prstGeom prst="cube">
            <a:avLst/>
          </a:prstGeom>
          <a:solidFill>
            <a:schemeClr val="accent2">
              <a:lumMod val="50000"/>
              <a:alpha val="30196"/>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立方体 454">
            <a:extLst>
              <a:ext uri="{FF2B5EF4-FFF2-40B4-BE49-F238E27FC236}">
                <a16:creationId xmlns:a16="http://schemas.microsoft.com/office/drawing/2014/main" id="{11A634E8-8E9B-8289-1FB9-7A1B64362431}"/>
              </a:ext>
            </a:extLst>
          </p:cNvPr>
          <p:cNvSpPr/>
          <p:nvPr/>
        </p:nvSpPr>
        <p:spPr>
          <a:xfrm rot="2812683">
            <a:off x="6169466" y="2071068"/>
            <a:ext cx="795573" cy="141260"/>
          </a:xfrm>
          <a:prstGeom prst="cube">
            <a:avLst/>
          </a:prstGeom>
          <a:solidFill>
            <a:srgbClr val="002060">
              <a:alpha val="30196"/>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立方体 455">
            <a:extLst>
              <a:ext uri="{FF2B5EF4-FFF2-40B4-BE49-F238E27FC236}">
                <a16:creationId xmlns:a16="http://schemas.microsoft.com/office/drawing/2014/main" id="{F25116A0-1598-71E6-CA42-62512A1C5C4E}"/>
              </a:ext>
            </a:extLst>
          </p:cNvPr>
          <p:cNvSpPr/>
          <p:nvPr/>
        </p:nvSpPr>
        <p:spPr>
          <a:xfrm rot="2615651">
            <a:off x="5621729" y="2403175"/>
            <a:ext cx="937673" cy="161120"/>
          </a:xfrm>
          <a:prstGeom prst="cube">
            <a:avLst/>
          </a:prstGeom>
          <a:solidFill>
            <a:schemeClr val="tx1">
              <a:alpha val="3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立方体 456">
            <a:extLst>
              <a:ext uri="{FF2B5EF4-FFF2-40B4-BE49-F238E27FC236}">
                <a16:creationId xmlns:a16="http://schemas.microsoft.com/office/drawing/2014/main" id="{3A552048-7926-8DCF-7197-F0E5182F5225}"/>
              </a:ext>
            </a:extLst>
          </p:cNvPr>
          <p:cNvSpPr/>
          <p:nvPr/>
        </p:nvSpPr>
        <p:spPr>
          <a:xfrm rot="2615651">
            <a:off x="5498590" y="2809973"/>
            <a:ext cx="972868" cy="161120"/>
          </a:xfrm>
          <a:prstGeom prst="cube">
            <a:avLst/>
          </a:prstGeom>
          <a:solidFill>
            <a:schemeClr val="accent2">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0268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a:extLst>
              <a:ext uri="{FF2B5EF4-FFF2-40B4-BE49-F238E27FC236}">
                <a16:creationId xmlns:a16="http://schemas.microsoft.com/office/drawing/2014/main" id="{0CABA68E-6178-AAA0-95F6-7C14C10095F6}"/>
              </a:ext>
            </a:extLst>
          </p:cNvPr>
          <p:cNvCxnSpPr>
            <a:cxnSpLocks/>
          </p:cNvCxnSpPr>
          <p:nvPr/>
        </p:nvCxnSpPr>
        <p:spPr>
          <a:xfrm>
            <a:off x="6039190" y="1850231"/>
            <a:ext cx="273132" cy="6774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51" name="直接连接符 50">
            <a:extLst>
              <a:ext uri="{FF2B5EF4-FFF2-40B4-BE49-F238E27FC236}">
                <a16:creationId xmlns:a16="http://schemas.microsoft.com/office/drawing/2014/main" id="{2199E354-344D-90BF-67A2-70EAD362DCE5}"/>
              </a:ext>
            </a:extLst>
          </p:cNvPr>
          <p:cNvCxnSpPr>
            <a:cxnSpLocks/>
          </p:cNvCxnSpPr>
          <p:nvPr/>
        </p:nvCxnSpPr>
        <p:spPr>
          <a:xfrm>
            <a:off x="6356463" y="1927525"/>
            <a:ext cx="306770" cy="526223"/>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66" name="直接连接符 65">
            <a:extLst>
              <a:ext uri="{FF2B5EF4-FFF2-40B4-BE49-F238E27FC236}">
                <a16:creationId xmlns:a16="http://schemas.microsoft.com/office/drawing/2014/main" id="{5854FA8B-1F3E-2BF9-C165-F4485963AF11}"/>
              </a:ext>
            </a:extLst>
          </p:cNvPr>
          <p:cNvCxnSpPr>
            <a:cxnSpLocks/>
          </p:cNvCxnSpPr>
          <p:nvPr/>
        </p:nvCxnSpPr>
        <p:spPr>
          <a:xfrm>
            <a:off x="6659159" y="2462586"/>
            <a:ext cx="198481" cy="38447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03" name="直接连接符 102">
            <a:extLst>
              <a:ext uri="{FF2B5EF4-FFF2-40B4-BE49-F238E27FC236}">
                <a16:creationId xmlns:a16="http://schemas.microsoft.com/office/drawing/2014/main" id="{90624CF7-A57E-9FD1-C45F-53CDE865B509}"/>
              </a:ext>
            </a:extLst>
          </p:cNvPr>
          <p:cNvCxnSpPr>
            <a:cxnSpLocks/>
          </p:cNvCxnSpPr>
          <p:nvPr/>
        </p:nvCxnSpPr>
        <p:spPr>
          <a:xfrm flipH="1">
            <a:off x="5833013" y="1633453"/>
            <a:ext cx="275" cy="602298"/>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04" name="直接连接符 103">
            <a:extLst>
              <a:ext uri="{FF2B5EF4-FFF2-40B4-BE49-F238E27FC236}">
                <a16:creationId xmlns:a16="http://schemas.microsoft.com/office/drawing/2014/main" id="{B7611F11-0777-E258-28BC-C1A5030F89B9}"/>
              </a:ext>
            </a:extLst>
          </p:cNvPr>
          <p:cNvCxnSpPr>
            <a:cxnSpLocks/>
          </p:cNvCxnSpPr>
          <p:nvPr/>
        </p:nvCxnSpPr>
        <p:spPr>
          <a:xfrm>
            <a:off x="5831095" y="2248254"/>
            <a:ext cx="0" cy="489603"/>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06" name="直接连接符 105">
            <a:extLst>
              <a:ext uri="{FF2B5EF4-FFF2-40B4-BE49-F238E27FC236}">
                <a16:creationId xmlns:a16="http://schemas.microsoft.com/office/drawing/2014/main" id="{91EFD532-1852-BFE3-AA40-F8A0BB096438}"/>
              </a:ext>
            </a:extLst>
          </p:cNvPr>
          <p:cNvCxnSpPr>
            <a:cxnSpLocks/>
          </p:cNvCxnSpPr>
          <p:nvPr/>
        </p:nvCxnSpPr>
        <p:spPr>
          <a:xfrm flipH="1">
            <a:off x="5820181" y="2760085"/>
            <a:ext cx="10914" cy="516792"/>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15" name="直接连接符 114">
            <a:extLst>
              <a:ext uri="{FF2B5EF4-FFF2-40B4-BE49-F238E27FC236}">
                <a16:creationId xmlns:a16="http://schemas.microsoft.com/office/drawing/2014/main" id="{25275930-D2CF-4B06-CD61-B03FA9B487B6}"/>
              </a:ext>
            </a:extLst>
          </p:cNvPr>
          <p:cNvCxnSpPr>
            <a:cxnSpLocks/>
          </p:cNvCxnSpPr>
          <p:nvPr/>
        </p:nvCxnSpPr>
        <p:spPr>
          <a:xfrm flipH="1">
            <a:off x="5846173" y="1850790"/>
            <a:ext cx="150981" cy="38496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38" name="直接连接符 137">
            <a:extLst>
              <a:ext uri="{FF2B5EF4-FFF2-40B4-BE49-F238E27FC236}">
                <a16:creationId xmlns:a16="http://schemas.microsoft.com/office/drawing/2014/main" id="{E3E7D986-B0FC-227D-E8D6-201A0A0411C7}"/>
              </a:ext>
            </a:extLst>
          </p:cNvPr>
          <p:cNvCxnSpPr>
            <a:cxnSpLocks/>
          </p:cNvCxnSpPr>
          <p:nvPr/>
        </p:nvCxnSpPr>
        <p:spPr>
          <a:xfrm>
            <a:off x="5634516" y="1836383"/>
            <a:ext cx="189217" cy="389643"/>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41" name="直接连接符 140">
            <a:extLst>
              <a:ext uri="{FF2B5EF4-FFF2-40B4-BE49-F238E27FC236}">
                <a16:creationId xmlns:a16="http://schemas.microsoft.com/office/drawing/2014/main" id="{B2C123C0-6EB0-6E76-C404-ADF5AB86C4CF}"/>
              </a:ext>
            </a:extLst>
          </p:cNvPr>
          <p:cNvCxnSpPr>
            <a:cxnSpLocks/>
          </p:cNvCxnSpPr>
          <p:nvPr/>
        </p:nvCxnSpPr>
        <p:spPr>
          <a:xfrm flipV="1">
            <a:off x="5305539" y="1836383"/>
            <a:ext cx="327859" cy="8376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43" name="直接连接符 142">
            <a:extLst>
              <a:ext uri="{FF2B5EF4-FFF2-40B4-BE49-F238E27FC236}">
                <a16:creationId xmlns:a16="http://schemas.microsoft.com/office/drawing/2014/main" id="{F4A678E0-9638-A74A-EC48-7CD277703298}"/>
              </a:ext>
            </a:extLst>
          </p:cNvPr>
          <p:cNvCxnSpPr>
            <a:cxnSpLocks/>
          </p:cNvCxnSpPr>
          <p:nvPr/>
        </p:nvCxnSpPr>
        <p:spPr>
          <a:xfrm flipV="1">
            <a:off x="4955051" y="1927524"/>
            <a:ext cx="342457" cy="542252"/>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45" name="直接连接符 144">
            <a:extLst>
              <a:ext uri="{FF2B5EF4-FFF2-40B4-BE49-F238E27FC236}">
                <a16:creationId xmlns:a16="http://schemas.microsoft.com/office/drawing/2014/main" id="{A6E5A088-5527-08CB-6760-07F7586385F0}"/>
              </a:ext>
            </a:extLst>
          </p:cNvPr>
          <p:cNvCxnSpPr>
            <a:cxnSpLocks/>
          </p:cNvCxnSpPr>
          <p:nvPr/>
        </p:nvCxnSpPr>
        <p:spPr>
          <a:xfrm flipV="1">
            <a:off x="4739029" y="2496034"/>
            <a:ext cx="192032" cy="28589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54" name="直接连接符 153">
            <a:extLst>
              <a:ext uri="{FF2B5EF4-FFF2-40B4-BE49-F238E27FC236}">
                <a16:creationId xmlns:a16="http://schemas.microsoft.com/office/drawing/2014/main" id="{9E7904B7-98DB-7E7E-8D04-9F1ECF122E73}"/>
              </a:ext>
            </a:extLst>
          </p:cNvPr>
          <p:cNvCxnSpPr>
            <a:cxnSpLocks/>
          </p:cNvCxnSpPr>
          <p:nvPr/>
        </p:nvCxnSpPr>
        <p:spPr>
          <a:xfrm>
            <a:off x="5804902" y="3282805"/>
            <a:ext cx="187946" cy="0"/>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57" name="直接连接符 156">
            <a:extLst>
              <a:ext uri="{FF2B5EF4-FFF2-40B4-BE49-F238E27FC236}">
                <a16:creationId xmlns:a16="http://schemas.microsoft.com/office/drawing/2014/main" id="{652C07F7-15A4-6A88-EF01-61B2069954BB}"/>
              </a:ext>
            </a:extLst>
          </p:cNvPr>
          <p:cNvCxnSpPr>
            <a:cxnSpLocks/>
          </p:cNvCxnSpPr>
          <p:nvPr/>
        </p:nvCxnSpPr>
        <p:spPr>
          <a:xfrm>
            <a:off x="5627116" y="3280960"/>
            <a:ext cx="177786" cy="0"/>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59" name="直接连接符 158">
            <a:extLst>
              <a:ext uri="{FF2B5EF4-FFF2-40B4-BE49-F238E27FC236}">
                <a16:creationId xmlns:a16="http://schemas.microsoft.com/office/drawing/2014/main" id="{C8E708AC-79E8-C78B-7E92-2112F675065F}"/>
              </a:ext>
            </a:extLst>
          </p:cNvPr>
          <p:cNvCxnSpPr>
            <a:cxnSpLocks/>
          </p:cNvCxnSpPr>
          <p:nvPr/>
        </p:nvCxnSpPr>
        <p:spPr>
          <a:xfrm flipV="1">
            <a:off x="5572840" y="3276877"/>
            <a:ext cx="56165" cy="933772"/>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61" name="直接连接符 160">
            <a:extLst>
              <a:ext uri="{FF2B5EF4-FFF2-40B4-BE49-F238E27FC236}">
                <a16:creationId xmlns:a16="http://schemas.microsoft.com/office/drawing/2014/main" id="{3FA9A4FB-2EC1-E64C-9AE1-032A1C5F258E}"/>
              </a:ext>
            </a:extLst>
          </p:cNvPr>
          <p:cNvCxnSpPr>
            <a:cxnSpLocks/>
          </p:cNvCxnSpPr>
          <p:nvPr/>
        </p:nvCxnSpPr>
        <p:spPr>
          <a:xfrm flipH="1" flipV="1">
            <a:off x="6012299" y="3276877"/>
            <a:ext cx="37174" cy="94445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63" name="直接连接符 162">
            <a:extLst>
              <a:ext uri="{FF2B5EF4-FFF2-40B4-BE49-F238E27FC236}">
                <a16:creationId xmlns:a16="http://schemas.microsoft.com/office/drawing/2014/main" id="{E66DE377-6157-A0A7-209B-C5A723E4B6C6}"/>
              </a:ext>
            </a:extLst>
          </p:cNvPr>
          <p:cNvCxnSpPr>
            <a:cxnSpLocks/>
          </p:cNvCxnSpPr>
          <p:nvPr/>
        </p:nvCxnSpPr>
        <p:spPr>
          <a:xfrm flipV="1">
            <a:off x="6049473" y="4243542"/>
            <a:ext cx="0" cy="757083"/>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cxnSp>
        <p:nvCxnSpPr>
          <p:cNvPr id="165" name="直接连接符 164">
            <a:extLst>
              <a:ext uri="{FF2B5EF4-FFF2-40B4-BE49-F238E27FC236}">
                <a16:creationId xmlns:a16="http://schemas.microsoft.com/office/drawing/2014/main" id="{5551616E-543B-9E6D-BF00-6455A9B8D3C6}"/>
              </a:ext>
            </a:extLst>
          </p:cNvPr>
          <p:cNvCxnSpPr>
            <a:cxnSpLocks/>
          </p:cNvCxnSpPr>
          <p:nvPr/>
        </p:nvCxnSpPr>
        <p:spPr>
          <a:xfrm flipH="1" flipV="1">
            <a:off x="5569067" y="4234444"/>
            <a:ext cx="3773" cy="785231"/>
          </a:xfrm>
          <a:prstGeom prst="line">
            <a:avLst/>
          </a:prstGeom>
          <a:ln w="38100">
            <a:solidFill>
              <a:schemeClr val="accent5"/>
            </a:solidFill>
          </a:ln>
        </p:spPr>
        <p:style>
          <a:lnRef idx="3">
            <a:schemeClr val="accent4"/>
          </a:lnRef>
          <a:fillRef idx="0">
            <a:schemeClr val="accent4"/>
          </a:fillRef>
          <a:effectRef idx="2">
            <a:schemeClr val="accent4"/>
          </a:effectRef>
          <a:fontRef idx="minor">
            <a:schemeClr val="tx1"/>
          </a:fontRef>
        </p:style>
      </p:cxnSp>
      <p:sp>
        <p:nvSpPr>
          <p:cNvPr id="176" name="流程图: 接点 175">
            <a:extLst>
              <a:ext uri="{FF2B5EF4-FFF2-40B4-BE49-F238E27FC236}">
                <a16:creationId xmlns:a16="http://schemas.microsoft.com/office/drawing/2014/main" id="{E7531037-F45B-51E9-211D-F3934C124752}"/>
              </a:ext>
            </a:extLst>
          </p:cNvPr>
          <p:cNvSpPr/>
          <p:nvPr/>
        </p:nvSpPr>
        <p:spPr>
          <a:xfrm>
            <a:off x="4701350" y="2745369"/>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graphicFrame>
        <p:nvGraphicFramePr>
          <p:cNvPr id="3" name="表格 8">
            <a:extLst>
              <a:ext uri="{FF2B5EF4-FFF2-40B4-BE49-F238E27FC236}">
                <a16:creationId xmlns:a16="http://schemas.microsoft.com/office/drawing/2014/main" id="{9656553A-D267-F9F4-3922-20F9EA5226DA}"/>
              </a:ext>
            </a:extLst>
          </p:cNvPr>
          <p:cNvGraphicFramePr>
            <a:graphicFrameLocks noGrp="1"/>
          </p:cNvGraphicFramePr>
          <p:nvPr>
            <p:extLst>
              <p:ext uri="{D42A27DB-BD31-4B8C-83A1-F6EECF244321}">
                <p14:modId xmlns:p14="http://schemas.microsoft.com/office/powerpoint/2010/main" val="3956274254"/>
              </p:ext>
            </p:extLst>
          </p:nvPr>
        </p:nvGraphicFramePr>
        <p:xfrm>
          <a:off x="9602420" y="1168784"/>
          <a:ext cx="1625722" cy="3967362"/>
        </p:xfrm>
        <a:graphic>
          <a:graphicData uri="http://schemas.openxmlformats.org/drawingml/2006/table">
            <a:tbl>
              <a:tblPr firstRow="1" bandRow="1">
                <a:tableStyleId>{5C22544A-7EE6-4342-B048-85BDC9FD1C3A}</a:tableStyleId>
              </a:tblPr>
              <a:tblGrid>
                <a:gridCol w="379364">
                  <a:extLst>
                    <a:ext uri="{9D8B030D-6E8A-4147-A177-3AD203B41FA5}">
                      <a16:colId xmlns:a16="http://schemas.microsoft.com/office/drawing/2014/main" val="2876581466"/>
                    </a:ext>
                  </a:extLst>
                </a:gridCol>
                <a:gridCol w="1246358">
                  <a:extLst>
                    <a:ext uri="{9D8B030D-6E8A-4147-A177-3AD203B41FA5}">
                      <a16:colId xmlns:a16="http://schemas.microsoft.com/office/drawing/2014/main" val="3510169674"/>
                    </a:ext>
                  </a:extLst>
                </a:gridCol>
              </a:tblGrid>
              <a:tr h="203515">
                <a:tc>
                  <a:txBody>
                    <a:bodyPr/>
                    <a:lstStyle/>
                    <a:p>
                      <a:pPr algn="ctr">
                        <a:lnSpc>
                          <a:spcPct val="150000"/>
                        </a:lnSpc>
                      </a:pPr>
                      <a:r>
                        <a:rPr lang="en-US" sz="1100" b="1" kern="100" dirty="0">
                          <a:solidFill>
                            <a:schemeClr val="tx1"/>
                          </a:solidFill>
                          <a:effectLst/>
                          <a:latin typeface="Arial" panose="020B0604020202020204" pitchFamily="34" charset="0"/>
                          <a:ea typeface="等线" panose="02010600030101010101" pitchFamily="2" charset="-122"/>
                          <a:cs typeface="Arial" panose="020B0604020202020204" pitchFamily="34" charset="0"/>
                        </a:rPr>
                        <a:t>0</a:t>
                      </a:r>
                      <a:endParaRPr lang="zh-CN" sz="1100" b="1"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solidFill>
                            <a:schemeClr val="tx1"/>
                          </a:solidFill>
                          <a:effectLst/>
                          <a:latin typeface="Arial" panose="020B0604020202020204" pitchFamily="34" charset="0"/>
                          <a:ea typeface="等线" panose="02010600030101010101" pitchFamily="2" charset="-122"/>
                          <a:cs typeface="Arial" panose="020B0604020202020204" pitchFamily="34" charset="0"/>
                        </a:rPr>
                        <a:t>Pelvis</a:t>
                      </a:r>
                      <a:endParaRPr lang="zh-CN" sz="1100" b="1" kern="1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128865"/>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spine_naval</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6204323"/>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2</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spine_chest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306373"/>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3</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neck</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4438858"/>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4</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clavicle_left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5420949"/>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5</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Shoulder_left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150437"/>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6</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Elbow_left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821165"/>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7</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Wrist_left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4242754"/>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8</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clavicle_right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791760"/>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9</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Shoulder_right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4726712"/>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10</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Elbow_right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682373"/>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11</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Wrist_right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4667082"/>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12</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Hip_left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200260"/>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13</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Knee_left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9795904"/>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14</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Ankle_left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9932304"/>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15</a:t>
                      </a:r>
                      <a:endParaRPr lang="zh-CN" sz="1100" b="1"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Hip_right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5288612"/>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16</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Knee_right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4285401"/>
                  </a:ext>
                </a:extLst>
              </a:tr>
              <a:tr h="203515">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17</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100" b="1" kern="100" dirty="0">
                          <a:effectLst/>
                          <a:latin typeface="Arial" panose="020B0604020202020204" pitchFamily="34" charset="0"/>
                          <a:ea typeface="等线" panose="02010600030101010101" pitchFamily="2" charset="-122"/>
                          <a:cs typeface="Arial" panose="020B0604020202020204" pitchFamily="34" charset="0"/>
                        </a:rPr>
                        <a:t>Ankle_right</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076516"/>
                  </a:ext>
                </a:extLst>
              </a:tr>
            </a:tbl>
          </a:graphicData>
        </a:graphic>
      </p:graphicFrame>
      <p:cxnSp>
        <p:nvCxnSpPr>
          <p:cNvPr id="5" name="直接箭头连接符 4">
            <a:extLst>
              <a:ext uri="{FF2B5EF4-FFF2-40B4-BE49-F238E27FC236}">
                <a16:creationId xmlns:a16="http://schemas.microsoft.com/office/drawing/2014/main" id="{D91C1E04-7F08-7B39-B807-2E892EDCB258}"/>
              </a:ext>
            </a:extLst>
          </p:cNvPr>
          <p:cNvCxnSpPr>
            <a:cxnSpLocks/>
            <a:endCxn id="176" idx="5"/>
          </p:cNvCxnSpPr>
          <p:nvPr/>
        </p:nvCxnSpPr>
        <p:spPr>
          <a:xfrm flipH="1" flipV="1">
            <a:off x="4776552" y="2820599"/>
            <a:ext cx="1003057" cy="4268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A94693F-C43A-EDA7-BFDD-163DE525A964}"/>
              </a:ext>
            </a:extLst>
          </p:cNvPr>
          <p:cNvCxnSpPr>
            <a:cxnSpLocks/>
          </p:cNvCxnSpPr>
          <p:nvPr/>
        </p:nvCxnSpPr>
        <p:spPr>
          <a:xfrm flipH="1" flipV="1">
            <a:off x="4989791" y="2507503"/>
            <a:ext cx="799711" cy="7382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02CF6B5-58EB-2576-F65B-FB0F2BC260C3}"/>
              </a:ext>
            </a:extLst>
          </p:cNvPr>
          <p:cNvCxnSpPr>
            <a:cxnSpLocks/>
          </p:cNvCxnSpPr>
          <p:nvPr/>
        </p:nvCxnSpPr>
        <p:spPr>
          <a:xfrm flipH="1" flipV="1">
            <a:off x="5345714" y="1969993"/>
            <a:ext cx="443788" cy="12757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4D7B487-0281-4A19-FA30-9C09E2BD4E9E}"/>
              </a:ext>
            </a:extLst>
          </p:cNvPr>
          <p:cNvCxnSpPr>
            <a:cxnSpLocks/>
          </p:cNvCxnSpPr>
          <p:nvPr/>
        </p:nvCxnSpPr>
        <p:spPr>
          <a:xfrm flipH="1" flipV="1">
            <a:off x="5622692" y="1896606"/>
            <a:ext cx="166810" cy="1349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2A0F45-EEE4-8389-E939-3FEB681F6912}"/>
              </a:ext>
            </a:extLst>
          </p:cNvPr>
          <p:cNvCxnSpPr>
            <a:cxnSpLocks/>
          </p:cNvCxnSpPr>
          <p:nvPr/>
        </p:nvCxnSpPr>
        <p:spPr>
          <a:xfrm flipV="1">
            <a:off x="5851801" y="1895684"/>
            <a:ext cx="180971" cy="13500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5B34A10-64A5-06D7-73CC-446CEB4B3424}"/>
              </a:ext>
            </a:extLst>
          </p:cNvPr>
          <p:cNvCxnSpPr>
            <a:cxnSpLocks/>
          </p:cNvCxnSpPr>
          <p:nvPr/>
        </p:nvCxnSpPr>
        <p:spPr>
          <a:xfrm flipV="1">
            <a:off x="5851801" y="1983806"/>
            <a:ext cx="492824" cy="12619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BB8262C-E2E0-63C1-AD0E-9A1690DE4754}"/>
              </a:ext>
            </a:extLst>
          </p:cNvPr>
          <p:cNvCxnSpPr>
            <a:cxnSpLocks/>
          </p:cNvCxnSpPr>
          <p:nvPr/>
        </p:nvCxnSpPr>
        <p:spPr>
          <a:xfrm flipH="1">
            <a:off x="5660560" y="3308038"/>
            <a:ext cx="128942" cy="54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C3B725B-5E32-8807-90DC-AE1FA61BD33C}"/>
              </a:ext>
            </a:extLst>
          </p:cNvPr>
          <p:cNvCxnSpPr>
            <a:cxnSpLocks/>
          </p:cNvCxnSpPr>
          <p:nvPr/>
        </p:nvCxnSpPr>
        <p:spPr>
          <a:xfrm flipH="1">
            <a:off x="5614213" y="3280960"/>
            <a:ext cx="194954" cy="9092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12F9034-903C-B164-ADAF-8B548C3A5E8B}"/>
              </a:ext>
            </a:extLst>
          </p:cNvPr>
          <p:cNvCxnSpPr>
            <a:cxnSpLocks/>
          </p:cNvCxnSpPr>
          <p:nvPr/>
        </p:nvCxnSpPr>
        <p:spPr>
          <a:xfrm flipV="1">
            <a:off x="5851801" y="2481854"/>
            <a:ext cx="766219" cy="7638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139E9E9-993F-BCD7-E97C-940B5679C6E4}"/>
              </a:ext>
            </a:extLst>
          </p:cNvPr>
          <p:cNvCxnSpPr>
            <a:cxnSpLocks/>
          </p:cNvCxnSpPr>
          <p:nvPr/>
        </p:nvCxnSpPr>
        <p:spPr>
          <a:xfrm flipV="1">
            <a:off x="5851801" y="2872622"/>
            <a:ext cx="948853" cy="3730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6C7AE8C-D7A7-CECB-B9B6-960DA6554E75}"/>
              </a:ext>
            </a:extLst>
          </p:cNvPr>
          <p:cNvCxnSpPr>
            <a:cxnSpLocks/>
          </p:cNvCxnSpPr>
          <p:nvPr/>
        </p:nvCxnSpPr>
        <p:spPr>
          <a:xfrm>
            <a:off x="5850982" y="3302373"/>
            <a:ext cx="125995" cy="56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30674D78-F82C-9513-E5C2-4A8B52FAE258}"/>
              </a:ext>
            </a:extLst>
          </p:cNvPr>
          <p:cNvCxnSpPr>
            <a:cxnSpLocks/>
          </p:cNvCxnSpPr>
          <p:nvPr/>
        </p:nvCxnSpPr>
        <p:spPr>
          <a:xfrm>
            <a:off x="5832367" y="3273157"/>
            <a:ext cx="192425" cy="9268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a:extLst>
              <a:ext uri="{FF2B5EF4-FFF2-40B4-BE49-F238E27FC236}">
                <a16:creationId xmlns:a16="http://schemas.microsoft.com/office/drawing/2014/main" id="{E27285E2-1F89-1274-F9EA-C5DD1CC7A8C5}"/>
              </a:ext>
            </a:extLst>
          </p:cNvPr>
          <p:cNvCxnSpPr>
            <a:cxnSpLocks/>
          </p:cNvCxnSpPr>
          <p:nvPr/>
        </p:nvCxnSpPr>
        <p:spPr>
          <a:xfrm flipH="1">
            <a:off x="5609789" y="3264317"/>
            <a:ext cx="198485" cy="17373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C42F9396-2AC8-8AAA-FE3B-F9D0D9DD8A8B}"/>
              </a:ext>
            </a:extLst>
          </p:cNvPr>
          <p:cNvCxnSpPr>
            <a:cxnSpLocks/>
          </p:cNvCxnSpPr>
          <p:nvPr/>
        </p:nvCxnSpPr>
        <p:spPr>
          <a:xfrm>
            <a:off x="5804794" y="3264317"/>
            <a:ext cx="216004" cy="17373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流程图: 接点 31">
            <a:extLst>
              <a:ext uri="{FF2B5EF4-FFF2-40B4-BE49-F238E27FC236}">
                <a16:creationId xmlns:a16="http://schemas.microsoft.com/office/drawing/2014/main" id="{F88D46A8-3E93-5448-AFDC-6525B4117EE9}"/>
              </a:ext>
            </a:extLst>
          </p:cNvPr>
          <p:cNvSpPr/>
          <p:nvPr/>
        </p:nvSpPr>
        <p:spPr>
          <a:xfrm>
            <a:off x="4893434" y="2440405"/>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3" name="流程图: 接点 32">
            <a:extLst>
              <a:ext uri="{FF2B5EF4-FFF2-40B4-BE49-F238E27FC236}">
                <a16:creationId xmlns:a16="http://schemas.microsoft.com/office/drawing/2014/main" id="{784C5475-5773-F49B-1DDF-FE514F1D30CC}"/>
              </a:ext>
            </a:extLst>
          </p:cNvPr>
          <p:cNvSpPr/>
          <p:nvPr/>
        </p:nvSpPr>
        <p:spPr>
          <a:xfrm>
            <a:off x="5263603" y="1880332"/>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4" name="流程图: 接点 33">
            <a:extLst>
              <a:ext uri="{FF2B5EF4-FFF2-40B4-BE49-F238E27FC236}">
                <a16:creationId xmlns:a16="http://schemas.microsoft.com/office/drawing/2014/main" id="{430579EE-B86B-BEDF-DF04-058BA5CFAAAB}"/>
              </a:ext>
            </a:extLst>
          </p:cNvPr>
          <p:cNvSpPr/>
          <p:nvPr/>
        </p:nvSpPr>
        <p:spPr>
          <a:xfrm>
            <a:off x="5581745" y="3231036"/>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5" name="流程图: 接点 34">
            <a:extLst>
              <a:ext uri="{FF2B5EF4-FFF2-40B4-BE49-F238E27FC236}">
                <a16:creationId xmlns:a16="http://schemas.microsoft.com/office/drawing/2014/main" id="{7E1486AE-B9FC-E3C3-89B6-021FE6226DDA}"/>
              </a:ext>
            </a:extLst>
          </p:cNvPr>
          <p:cNvSpPr/>
          <p:nvPr/>
        </p:nvSpPr>
        <p:spPr>
          <a:xfrm>
            <a:off x="5977382" y="3227211"/>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6" name="流程图: 接点 35">
            <a:extLst>
              <a:ext uri="{FF2B5EF4-FFF2-40B4-BE49-F238E27FC236}">
                <a16:creationId xmlns:a16="http://schemas.microsoft.com/office/drawing/2014/main" id="{B50AD233-D704-FECB-2155-2645FE0FB189}"/>
              </a:ext>
            </a:extLst>
          </p:cNvPr>
          <p:cNvSpPr/>
          <p:nvPr/>
        </p:nvSpPr>
        <p:spPr>
          <a:xfrm>
            <a:off x="5526966" y="4185182"/>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7" name="流程图: 接点 36">
            <a:extLst>
              <a:ext uri="{FF2B5EF4-FFF2-40B4-BE49-F238E27FC236}">
                <a16:creationId xmlns:a16="http://schemas.microsoft.com/office/drawing/2014/main" id="{59D5D38E-4ACB-38B4-672B-7603F881BD15}"/>
              </a:ext>
            </a:extLst>
          </p:cNvPr>
          <p:cNvSpPr/>
          <p:nvPr/>
        </p:nvSpPr>
        <p:spPr>
          <a:xfrm>
            <a:off x="5589905" y="1793772"/>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8" name="流程图: 接点 37">
            <a:extLst>
              <a:ext uri="{FF2B5EF4-FFF2-40B4-BE49-F238E27FC236}">
                <a16:creationId xmlns:a16="http://schemas.microsoft.com/office/drawing/2014/main" id="{3C8E6DB8-D6FC-F1A3-64F7-0A2D052B7556}"/>
              </a:ext>
            </a:extLst>
          </p:cNvPr>
          <p:cNvSpPr/>
          <p:nvPr/>
        </p:nvSpPr>
        <p:spPr>
          <a:xfrm>
            <a:off x="5789502" y="1598110"/>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9" name="流程图: 接点 38">
            <a:extLst>
              <a:ext uri="{FF2B5EF4-FFF2-40B4-BE49-F238E27FC236}">
                <a16:creationId xmlns:a16="http://schemas.microsoft.com/office/drawing/2014/main" id="{353A34DE-AB7D-99E4-A00A-E9050077B831}"/>
              </a:ext>
            </a:extLst>
          </p:cNvPr>
          <p:cNvSpPr/>
          <p:nvPr/>
        </p:nvSpPr>
        <p:spPr>
          <a:xfrm>
            <a:off x="5970911" y="1805687"/>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0" name="流程图: 接点 39">
            <a:extLst>
              <a:ext uri="{FF2B5EF4-FFF2-40B4-BE49-F238E27FC236}">
                <a16:creationId xmlns:a16="http://schemas.microsoft.com/office/drawing/2014/main" id="{25A80532-9987-5C01-5AB6-A323992A6173}"/>
              </a:ext>
            </a:extLst>
          </p:cNvPr>
          <p:cNvSpPr/>
          <p:nvPr/>
        </p:nvSpPr>
        <p:spPr>
          <a:xfrm>
            <a:off x="6005255" y="4195861"/>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2" name="流程图: 接点 41">
            <a:extLst>
              <a:ext uri="{FF2B5EF4-FFF2-40B4-BE49-F238E27FC236}">
                <a16:creationId xmlns:a16="http://schemas.microsoft.com/office/drawing/2014/main" id="{7F0C9F5B-24C2-E094-934D-86D563C3A4DC}"/>
              </a:ext>
            </a:extLst>
          </p:cNvPr>
          <p:cNvSpPr/>
          <p:nvPr/>
        </p:nvSpPr>
        <p:spPr>
          <a:xfrm>
            <a:off x="5526108" y="4989070"/>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3" name="流程图: 接点 42">
            <a:extLst>
              <a:ext uri="{FF2B5EF4-FFF2-40B4-BE49-F238E27FC236}">
                <a16:creationId xmlns:a16="http://schemas.microsoft.com/office/drawing/2014/main" id="{80EF3BA3-160E-D483-79F9-5A9A65A21592}"/>
              </a:ext>
            </a:extLst>
          </p:cNvPr>
          <p:cNvSpPr/>
          <p:nvPr/>
        </p:nvSpPr>
        <p:spPr>
          <a:xfrm>
            <a:off x="6002444" y="4978770"/>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4" name="流程图: 接点 43">
            <a:extLst>
              <a:ext uri="{FF2B5EF4-FFF2-40B4-BE49-F238E27FC236}">
                <a16:creationId xmlns:a16="http://schemas.microsoft.com/office/drawing/2014/main" id="{3CD77200-EA4E-70ED-D856-9C310BB13A88}"/>
              </a:ext>
            </a:extLst>
          </p:cNvPr>
          <p:cNvSpPr/>
          <p:nvPr/>
        </p:nvSpPr>
        <p:spPr>
          <a:xfrm>
            <a:off x="6618020" y="2425707"/>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5" name="流程图: 接点 44">
            <a:extLst>
              <a:ext uri="{FF2B5EF4-FFF2-40B4-BE49-F238E27FC236}">
                <a16:creationId xmlns:a16="http://schemas.microsoft.com/office/drawing/2014/main" id="{5BE095CF-51C8-418B-37C7-70A17BA30536}"/>
              </a:ext>
            </a:extLst>
          </p:cNvPr>
          <p:cNvSpPr/>
          <p:nvPr/>
        </p:nvSpPr>
        <p:spPr>
          <a:xfrm>
            <a:off x="6814014" y="2802988"/>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6" name="流程图: 接点 45">
            <a:extLst>
              <a:ext uri="{FF2B5EF4-FFF2-40B4-BE49-F238E27FC236}">
                <a16:creationId xmlns:a16="http://schemas.microsoft.com/office/drawing/2014/main" id="{4C62A20C-7D5C-F3A3-F39E-F7B367327A05}"/>
              </a:ext>
            </a:extLst>
          </p:cNvPr>
          <p:cNvSpPr/>
          <p:nvPr/>
        </p:nvSpPr>
        <p:spPr>
          <a:xfrm>
            <a:off x="6300572" y="1878407"/>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7" name="流程图: 接点 46">
            <a:extLst>
              <a:ext uri="{FF2B5EF4-FFF2-40B4-BE49-F238E27FC236}">
                <a16:creationId xmlns:a16="http://schemas.microsoft.com/office/drawing/2014/main" id="{B23B2D35-B645-7798-A4F6-B4E7E3F9D155}"/>
              </a:ext>
            </a:extLst>
          </p:cNvPr>
          <p:cNvSpPr/>
          <p:nvPr/>
        </p:nvSpPr>
        <p:spPr>
          <a:xfrm>
            <a:off x="5793599" y="2194201"/>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48" name="流程图: 接点 47">
            <a:extLst>
              <a:ext uri="{FF2B5EF4-FFF2-40B4-BE49-F238E27FC236}">
                <a16:creationId xmlns:a16="http://schemas.microsoft.com/office/drawing/2014/main" id="{46C60898-1C10-57A9-8399-A49515A1F2B7}"/>
              </a:ext>
            </a:extLst>
          </p:cNvPr>
          <p:cNvSpPr/>
          <p:nvPr/>
        </p:nvSpPr>
        <p:spPr>
          <a:xfrm>
            <a:off x="5787179" y="2699545"/>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49" name="直接箭头连接符 48">
            <a:extLst>
              <a:ext uri="{FF2B5EF4-FFF2-40B4-BE49-F238E27FC236}">
                <a16:creationId xmlns:a16="http://schemas.microsoft.com/office/drawing/2014/main" id="{905E3093-D85B-7682-2638-C78EC1E0C8EC}"/>
              </a:ext>
            </a:extLst>
          </p:cNvPr>
          <p:cNvCxnSpPr>
            <a:cxnSpLocks/>
          </p:cNvCxnSpPr>
          <p:nvPr/>
        </p:nvCxnSpPr>
        <p:spPr>
          <a:xfrm flipV="1">
            <a:off x="5819745" y="1660652"/>
            <a:ext cx="30019" cy="160891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89E7558-0780-7F86-29A4-F03A7CFDA3FE}"/>
              </a:ext>
            </a:extLst>
          </p:cNvPr>
          <p:cNvCxnSpPr>
            <a:cxnSpLocks/>
          </p:cNvCxnSpPr>
          <p:nvPr/>
        </p:nvCxnSpPr>
        <p:spPr>
          <a:xfrm flipV="1">
            <a:off x="5820517" y="2251217"/>
            <a:ext cx="40261" cy="10033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610FECE-3ECC-4C61-316F-7EC72219E5EB}"/>
              </a:ext>
            </a:extLst>
          </p:cNvPr>
          <p:cNvCxnSpPr>
            <a:cxnSpLocks/>
          </p:cNvCxnSpPr>
          <p:nvPr/>
        </p:nvCxnSpPr>
        <p:spPr>
          <a:xfrm flipV="1">
            <a:off x="5827725" y="2719719"/>
            <a:ext cx="30257" cy="5414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流程图: 接点 55">
            <a:extLst>
              <a:ext uri="{FF2B5EF4-FFF2-40B4-BE49-F238E27FC236}">
                <a16:creationId xmlns:a16="http://schemas.microsoft.com/office/drawing/2014/main" id="{42521E2E-76A6-5C87-35C8-4312A8DD3FBD}"/>
              </a:ext>
            </a:extLst>
          </p:cNvPr>
          <p:cNvSpPr/>
          <p:nvPr/>
        </p:nvSpPr>
        <p:spPr>
          <a:xfrm>
            <a:off x="5772894" y="3224082"/>
            <a:ext cx="88105" cy="88137"/>
          </a:xfrm>
          <a:prstGeom prst="flowChartConnector">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758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直接连接符 193">
            <a:extLst>
              <a:ext uri="{FF2B5EF4-FFF2-40B4-BE49-F238E27FC236}">
                <a16:creationId xmlns:a16="http://schemas.microsoft.com/office/drawing/2014/main" id="{CED5B38F-118E-2397-A282-088A16A08897}"/>
              </a:ext>
            </a:extLst>
          </p:cNvPr>
          <p:cNvCxnSpPr>
            <a:cxnSpLocks/>
          </p:cNvCxnSpPr>
          <p:nvPr/>
        </p:nvCxnSpPr>
        <p:spPr>
          <a:xfrm>
            <a:off x="3231816" y="2320161"/>
            <a:ext cx="273132" cy="6774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195" name="直接连接符 194">
            <a:extLst>
              <a:ext uri="{FF2B5EF4-FFF2-40B4-BE49-F238E27FC236}">
                <a16:creationId xmlns:a16="http://schemas.microsoft.com/office/drawing/2014/main" id="{3A2B6DB5-447B-9CBF-6BAD-5D3B979A3D51}"/>
              </a:ext>
            </a:extLst>
          </p:cNvPr>
          <p:cNvCxnSpPr>
            <a:cxnSpLocks/>
          </p:cNvCxnSpPr>
          <p:nvPr/>
        </p:nvCxnSpPr>
        <p:spPr>
          <a:xfrm>
            <a:off x="3549089" y="2397455"/>
            <a:ext cx="306770" cy="526223"/>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196" name="直接连接符 195">
            <a:extLst>
              <a:ext uri="{FF2B5EF4-FFF2-40B4-BE49-F238E27FC236}">
                <a16:creationId xmlns:a16="http://schemas.microsoft.com/office/drawing/2014/main" id="{60CDB57C-D76D-D388-A1FA-849BA847BA86}"/>
              </a:ext>
            </a:extLst>
          </p:cNvPr>
          <p:cNvCxnSpPr>
            <a:cxnSpLocks/>
          </p:cNvCxnSpPr>
          <p:nvPr/>
        </p:nvCxnSpPr>
        <p:spPr>
          <a:xfrm>
            <a:off x="3851785" y="2932516"/>
            <a:ext cx="198481" cy="38447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197" name="直接连接符 196">
            <a:extLst>
              <a:ext uri="{FF2B5EF4-FFF2-40B4-BE49-F238E27FC236}">
                <a16:creationId xmlns:a16="http://schemas.microsoft.com/office/drawing/2014/main" id="{477757F7-E102-D3C4-8728-71C02CAC5D6E}"/>
              </a:ext>
            </a:extLst>
          </p:cNvPr>
          <p:cNvCxnSpPr>
            <a:cxnSpLocks/>
          </p:cNvCxnSpPr>
          <p:nvPr/>
        </p:nvCxnSpPr>
        <p:spPr>
          <a:xfrm flipH="1">
            <a:off x="3025639" y="2103383"/>
            <a:ext cx="275" cy="602298"/>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198" name="直接连接符 197">
            <a:extLst>
              <a:ext uri="{FF2B5EF4-FFF2-40B4-BE49-F238E27FC236}">
                <a16:creationId xmlns:a16="http://schemas.microsoft.com/office/drawing/2014/main" id="{3749554C-F8ED-AB19-02AB-79EE2D6A4D5F}"/>
              </a:ext>
            </a:extLst>
          </p:cNvPr>
          <p:cNvCxnSpPr>
            <a:cxnSpLocks/>
          </p:cNvCxnSpPr>
          <p:nvPr/>
        </p:nvCxnSpPr>
        <p:spPr>
          <a:xfrm>
            <a:off x="3023721" y="2718184"/>
            <a:ext cx="0" cy="489603"/>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199" name="直接连接符 198">
            <a:extLst>
              <a:ext uri="{FF2B5EF4-FFF2-40B4-BE49-F238E27FC236}">
                <a16:creationId xmlns:a16="http://schemas.microsoft.com/office/drawing/2014/main" id="{1BA2D283-676C-3A48-B34B-D450E7A6FB0D}"/>
              </a:ext>
            </a:extLst>
          </p:cNvPr>
          <p:cNvCxnSpPr>
            <a:cxnSpLocks/>
          </p:cNvCxnSpPr>
          <p:nvPr/>
        </p:nvCxnSpPr>
        <p:spPr>
          <a:xfrm flipH="1">
            <a:off x="3012807" y="3230015"/>
            <a:ext cx="10914" cy="516792"/>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0" name="直接连接符 199">
            <a:extLst>
              <a:ext uri="{FF2B5EF4-FFF2-40B4-BE49-F238E27FC236}">
                <a16:creationId xmlns:a16="http://schemas.microsoft.com/office/drawing/2014/main" id="{A0315A88-9882-F0C0-DF1D-C984A51647B9}"/>
              </a:ext>
            </a:extLst>
          </p:cNvPr>
          <p:cNvCxnSpPr>
            <a:cxnSpLocks/>
          </p:cNvCxnSpPr>
          <p:nvPr/>
        </p:nvCxnSpPr>
        <p:spPr>
          <a:xfrm flipH="1">
            <a:off x="3038799" y="2320720"/>
            <a:ext cx="150981" cy="38496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1" name="直接连接符 200">
            <a:extLst>
              <a:ext uri="{FF2B5EF4-FFF2-40B4-BE49-F238E27FC236}">
                <a16:creationId xmlns:a16="http://schemas.microsoft.com/office/drawing/2014/main" id="{90075712-761A-4721-DAD1-65A36060FCDD}"/>
              </a:ext>
            </a:extLst>
          </p:cNvPr>
          <p:cNvCxnSpPr>
            <a:cxnSpLocks/>
          </p:cNvCxnSpPr>
          <p:nvPr/>
        </p:nvCxnSpPr>
        <p:spPr>
          <a:xfrm>
            <a:off x="2827142" y="2306313"/>
            <a:ext cx="189217" cy="389643"/>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2" name="直接连接符 201">
            <a:extLst>
              <a:ext uri="{FF2B5EF4-FFF2-40B4-BE49-F238E27FC236}">
                <a16:creationId xmlns:a16="http://schemas.microsoft.com/office/drawing/2014/main" id="{DA217CF8-C65F-D1A5-A683-A87457986B33}"/>
              </a:ext>
            </a:extLst>
          </p:cNvPr>
          <p:cNvCxnSpPr>
            <a:cxnSpLocks/>
          </p:cNvCxnSpPr>
          <p:nvPr/>
        </p:nvCxnSpPr>
        <p:spPr>
          <a:xfrm flipV="1">
            <a:off x="2498165" y="2306313"/>
            <a:ext cx="327859" cy="8376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3" name="直接连接符 202">
            <a:extLst>
              <a:ext uri="{FF2B5EF4-FFF2-40B4-BE49-F238E27FC236}">
                <a16:creationId xmlns:a16="http://schemas.microsoft.com/office/drawing/2014/main" id="{786CA43F-E8D2-17E9-3BB3-C885BFC3780D}"/>
              </a:ext>
            </a:extLst>
          </p:cNvPr>
          <p:cNvCxnSpPr>
            <a:cxnSpLocks/>
          </p:cNvCxnSpPr>
          <p:nvPr/>
        </p:nvCxnSpPr>
        <p:spPr>
          <a:xfrm flipV="1">
            <a:off x="2147677" y="2397454"/>
            <a:ext cx="342457" cy="542252"/>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4" name="直接连接符 203">
            <a:extLst>
              <a:ext uri="{FF2B5EF4-FFF2-40B4-BE49-F238E27FC236}">
                <a16:creationId xmlns:a16="http://schemas.microsoft.com/office/drawing/2014/main" id="{7ADC5A5F-4F6B-D48A-8FAA-7A6C15FA6B4B}"/>
              </a:ext>
            </a:extLst>
          </p:cNvPr>
          <p:cNvCxnSpPr>
            <a:cxnSpLocks/>
          </p:cNvCxnSpPr>
          <p:nvPr/>
        </p:nvCxnSpPr>
        <p:spPr>
          <a:xfrm flipV="1">
            <a:off x="1931655" y="2965964"/>
            <a:ext cx="192032" cy="28589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5" name="直接连接符 204">
            <a:extLst>
              <a:ext uri="{FF2B5EF4-FFF2-40B4-BE49-F238E27FC236}">
                <a16:creationId xmlns:a16="http://schemas.microsoft.com/office/drawing/2014/main" id="{AAE890AD-7F88-DD01-03D3-C3848122E438}"/>
              </a:ext>
            </a:extLst>
          </p:cNvPr>
          <p:cNvCxnSpPr>
            <a:cxnSpLocks/>
          </p:cNvCxnSpPr>
          <p:nvPr/>
        </p:nvCxnSpPr>
        <p:spPr>
          <a:xfrm>
            <a:off x="2997528" y="3752735"/>
            <a:ext cx="187946" cy="0"/>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6" name="直接连接符 205">
            <a:extLst>
              <a:ext uri="{FF2B5EF4-FFF2-40B4-BE49-F238E27FC236}">
                <a16:creationId xmlns:a16="http://schemas.microsoft.com/office/drawing/2014/main" id="{6AE5F5A0-A2D6-3B67-43A1-78AD5B8E5F90}"/>
              </a:ext>
            </a:extLst>
          </p:cNvPr>
          <p:cNvCxnSpPr>
            <a:cxnSpLocks/>
          </p:cNvCxnSpPr>
          <p:nvPr/>
        </p:nvCxnSpPr>
        <p:spPr>
          <a:xfrm>
            <a:off x="2819742" y="3750890"/>
            <a:ext cx="177786" cy="0"/>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7" name="直接连接符 206">
            <a:extLst>
              <a:ext uri="{FF2B5EF4-FFF2-40B4-BE49-F238E27FC236}">
                <a16:creationId xmlns:a16="http://schemas.microsoft.com/office/drawing/2014/main" id="{40610B8C-621D-DD56-5C14-16201CB3E988}"/>
              </a:ext>
            </a:extLst>
          </p:cNvPr>
          <p:cNvCxnSpPr>
            <a:cxnSpLocks/>
          </p:cNvCxnSpPr>
          <p:nvPr/>
        </p:nvCxnSpPr>
        <p:spPr>
          <a:xfrm flipH="1" flipV="1">
            <a:off x="2815964" y="3746807"/>
            <a:ext cx="123730" cy="412981"/>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8" name="直接连接符 207">
            <a:extLst>
              <a:ext uri="{FF2B5EF4-FFF2-40B4-BE49-F238E27FC236}">
                <a16:creationId xmlns:a16="http://schemas.microsoft.com/office/drawing/2014/main" id="{FFD1D6A1-1FDF-8502-BA4F-D3E0A5699F1E}"/>
              </a:ext>
            </a:extLst>
          </p:cNvPr>
          <p:cNvCxnSpPr>
            <a:cxnSpLocks/>
          </p:cNvCxnSpPr>
          <p:nvPr/>
        </p:nvCxnSpPr>
        <p:spPr>
          <a:xfrm flipH="1" flipV="1">
            <a:off x="3188819" y="3746807"/>
            <a:ext cx="175126" cy="468709"/>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09" name="直接连接符 208">
            <a:extLst>
              <a:ext uri="{FF2B5EF4-FFF2-40B4-BE49-F238E27FC236}">
                <a16:creationId xmlns:a16="http://schemas.microsoft.com/office/drawing/2014/main" id="{541CCE3D-9326-0F73-D0FF-A51CFF5CBA6C}"/>
              </a:ext>
            </a:extLst>
          </p:cNvPr>
          <p:cNvCxnSpPr>
            <a:cxnSpLocks/>
            <a:stCxn id="236" idx="3"/>
            <a:endCxn id="234" idx="4"/>
          </p:cNvCxnSpPr>
          <p:nvPr/>
        </p:nvCxnSpPr>
        <p:spPr>
          <a:xfrm flipV="1">
            <a:off x="2925066" y="4247925"/>
            <a:ext cx="424189" cy="812740"/>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10" name="直接连接符 209">
            <a:extLst>
              <a:ext uri="{FF2B5EF4-FFF2-40B4-BE49-F238E27FC236}">
                <a16:creationId xmlns:a16="http://schemas.microsoft.com/office/drawing/2014/main" id="{28F2C074-8EB8-C11F-9697-EE7698EF4FB9}"/>
              </a:ext>
            </a:extLst>
          </p:cNvPr>
          <p:cNvCxnSpPr>
            <a:cxnSpLocks/>
          </p:cNvCxnSpPr>
          <p:nvPr/>
        </p:nvCxnSpPr>
        <p:spPr>
          <a:xfrm flipV="1">
            <a:off x="2418483" y="4159788"/>
            <a:ext cx="506812" cy="836316"/>
          </a:xfrm>
          <a:prstGeom prst="line">
            <a:avLst/>
          </a:prstGeom>
          <a:ln w="38100">
            <a:solidFill>
              <a:schemeClr val="accent4">
                <a:lumMod val="60000"/>
                <a:lumOff val="40000"/>
              </a:schemeClr>
            </a:solidFill>
          </a:ln>
        </p:spPr>
        <p:style>
          <a:lnRef idx="3">
            <a:schemeClr val="accent4"/>
          </a:lnRef>
          <a:fillRef idx="0">
            <a:schemeClr val="accent4"/>
          </a:fillRef>
          <a:effectRef idx="2">
            <a:schemeClr val="accent4"/>
          </a:effectRef>
          <a:fontRef idx="minor">
            <a:schemeClr val="tx1"/>
          </a:fontRef>
        </p:style>
      </p:cxnSp>
      <p:sp>
        <p:nvSpPr>
          <p:cNvPr id="211" name="流程图: 接点 210">
            <a:extLst>
              <a:ext uri="{FF2B5EF4-FFF2-40B4-BE49-F238E27FC236}">
                <a16:creationId xmlns:a16="http://schemas.microsoft.com/office/drawing/2014/main" id="{D458D363-A379-DACA-1837-E3EBA661BDD8}"/>
              </a:ext>
            </a:extLst>
          </p:cNvPr>
          <p:cNvSpPr/>
          <p:nvPr/>
        </p:nvSpPr>
        <p:spPr>
          <a:xfrm>
            <a:off x="1893976" y="3215299"/>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26" name="流程图: 接点 225">
            <a:extLst>
              <a:ext uri="{FF2B5EF4-FFF2-40B4-BE49-F238E27FC236}">
                <a16:creationId xmlns:a16="http://schemas.microsoft.com/office/drawing/2014/main" id="{2932CAA4-87FB-81BB-B0CA-87B5501129CF}"/>
              </a:ext>
            </a:extLst>
          </p:cNvPr>
          <p:cNvSpPr/>
          <p:nvPr/>
        </p:nvSpPr>
        <p:spPr>
          <a:xfrm>
            <a:off x="2086060" y="2910335"/>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27" name="流程图: 接点 226">
            <a:extLst>
              <a:ext uri="{FF2B5EF4-FFF2-40B4-BE49-F238E27FC236}">
                <a16:creationId xmlns:a16="http://schemas.microsoft.com/office/drawing/2014/main" id="{CAFC9448-8333-BD28-A154-AAD79AC7D222}"/>
              </a:ext>
            </a:extLst>
          </p:cNvPr>
          <p:cNvSpPr/>
          <p:nvPr/>
        </p:nvSpPr>
        <p:spPr>
          <a:xfrm>
            <a:off x="2456229" y="2350262"/>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28" name="流程图: 接点 227">
            <a:extLst>
              <a:ext uri="{FF2B5EF4-FFF2-40B4-BE49-F238E27FC236}">
                <a16:creationId xmlns:a16="http://schemas.microsoft.com/office/drawing/2014/main" id="{D7A2DB95-D20F-011A-6A96-F08C1B90C486}"/>
              </a:ext>
            </a:extLst>
          </p:cNvPr>
          <p:cNvSpPr/>
          <p:nvPr/>
        </p:nvSpPr>
        <p:spPr>
          <a:xfrm>
            <a:off x="2779043" y="3702738"/>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29" name="流程图: 接点 228">
            <a:extLst>
              <a:ext uri="{FF2B5EF4-FFF2-40B4-BE49-F238E27FC236}">
                <a16:creationId xmlns:a16="http://schemas.microsoft.com/office/drawing/2014/main" id="{B77416D5-6607-42CA-B5F9-62EE0F92482A}"/>
              </a:ext>
            </a:extLst>
          </p:cNvPr>
          <p:cNvSpPr/>
          <p:nvPr/>
        </p:nvSpPr>
        <p:spPr>
          <a:xfrm>
            <a:off x="3151164" y="3699347"/>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0" name="流程图: 接点 229">
            <a:extLst>
              <a:ext uri="{FF2B5EF4-FFF2-40B4-BE49-F238E27FC236}">
                <a16:creationId xmlns:a16="http://schemas.microsoft.com/office/drawing/2014/main" id="{CD48FB32-6F6F-6059-8CAB-F5F8BFBC30B4}"/>
              </a:ext>
            </a:extLst>
          </p:cNvPr>
          <p:cNvSpPr/>
          <p:nvPr/>
        </p:nvSpPr>
        <p:spPr>
          <a:xfrm>
            <a:off x="2896772" y="4129735"/>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1" name="流程图: 接点 230">
            <a:extLst>
              <a:ext uri="{FF2B5EF4-FFF2-40B4-BE49-F238E27FC236}">
                <a16:creationId xmlns:a16="http://schemas.microsoft.com/office/drawing/2014/main" id="{7F6C98D1-34F2-CBAA-806B-1E29CBF84670}"/>
              </a:ext>
            </a:extLst>
          </p:cNvPr>
          <p:cNvSpPr/>
          <p:nvPr/>
        </p:nvSpPr>
        <p:spPr>
          <a:xfrm>
            <a:off x="2782531" y="2263702"/>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2" name="流程图: 接点 231">
            <a:extLst>
              <a:ext uri="{FF2B5EF4-FFF2-40B4-BE49-F238E27FC236}">
                <a16:creationId xmlns:a16="http://schemas.microsoft.com/office/drawing/2014/main" id="{65E3D94A-FF9B-1F9B-67CD-226A5521B4AF}"/>
              </a:ext>
            </a:extLst>
          </p:cNvPr>
          <p:cNvSpPr/>
          <p:nvPr/>
        </p:nvSpPr>
        <p:spPr>
          <a:xfrm>
            <a:off x="2982128" y="2068040"/>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3" name="流程图: 接点 232">
            <a:extLst>
              <a:ext uri="{FF2B5EF4-FFF2-40B4-BE49-F238E27FC236}">
                <a16:creationId xmlns:a16="http://schemas.microsoft.com/office/drawing/2014/main" id="{AA09DD76-61FF-340B-4320-736264EEF5F2}"/>
              </a:ext>
            </a:extLst>
          </p:cNvPr>
          <p:cNvSpPr/>
          <p:nvPr/>
        </p:nvSpPr>
        <p:spPr>
          <a:xfrm>
            <a:off x="3163537" y="2275617"/>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4" name="流程图: 接点 233">
            <a:extLst>
              <a:ext uri="{FF2B5EF4-FFF2-40B4-BE49-F238E27FC236}">
                <a16:creationId xmlns:a16="http://schemas.microsoft.com/office/drawing/2014/main" id="{A24EB5EE-602B-F4F8-76EE-D27DA384C5FA}"/>
              </a:ext>
            </a:extLst>
          </p:cNvPr>
          <p:cNvSpPr/>
          <p:nvPr/>
        </p:nvSpPr>
        <p:spPr>
          <a:xfrm>
            <a:off x="3305202" y="4159788"/>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5" name="流程图: 接点 234">
            <a:extLst>
              <a:ext uri="{FF2B5EF4-FFF2-40B4-BE49-F238E27FC236}">
                <a16:creationId xmlns:a16="http://schemas.microsoft.com/office/drawing/2014/main" id="{86FD990B-75D0-1E4E-B72B-609900D86951}"/>
              </a:ext>
            </a:extLst>
          </p:cNvPr>
          <p:cNvSpPr/>
          <p:nvPr/>
        </p:nvSpPr>
        <p:spPr>
          <a:xfrm>
            <a:off x="2374597" y="4970142"/>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6" name="流程图: 接点 235">
            <a:extLst>
              <a:ext uri="{FF2B5EF4-FFF2-40B4-BE49-F238E27FC236}">
                <a16:creationId xmlns:a16="http://schemas.microsoft.com/office/drawing/2014/main" id="{0A524EAC-2268-6838-95D4-2BA3493F00E2}"/>
              </a:ext>
            </a:extLst>
          </p:cNvPr>
          <p:cNvSpPr/>
          <p:nvPr/>
        </p:nvSpPr>
        <p:spPr>
          <a:xfrm>
            <a:off x="2912163" y="4985435"/>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7" name="流程图: 接点 236">
            <a:extLst>
              <a:ext uri="{FF2B5EF4-FFF2-40B4-BE49-F238E27FC236}">
                <a16:creationId xmlns:a16="http://schemas.microsoft.com/office/drawing/2014/main" id="{674DCCED-4DB8-7757-B5C0-11232582710C}"/>
              </a:ext>
            </a:extLst>
          </p:cNvPr>
          <p:cNvSpPr/>
          <p:nvPr/>
        </p:nvSpPr>
        <p:spPr>
          <a:xfrm>
            <a:off x="3810646" y="2895637"/>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8" name="流程图: 接点 237">
            <a:extLst>
              <a:ext uri="{FF2B5EF4-FFF2-40B4-BE49-F238E27FC236}">
                <a16:creationId xmlns:a16="http://schemas.microsoft.com/office/drawing/2014/main" id="{3CDF8EC6-C774-233E-ABB1-1DDD2DBC9C28}"/>
              </a:ext>
            </a:extLst>
          </p:cNvPr>
          <p:cNvSpPr/>
          <p:nvPr/>
        </p:nvSpPr>
        <p:spPr>
          <a:xfrm>
            <a:off x="4006640" y="3272918"/>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39" name="流程图: 接点 238">
            <a:extLst>
              <a:ext uri="{FF2B5EF4-FFF2-40B4-BE49-F238E27FC236}">
                <a16:creationId xmlns:a16="http://schemas.microsoft.com/office/drawing/2014/main" id="{2BD543B8-B228-F065-CCD7-49F85202927D}"/>
              </a:ext>
            </a:extLst>
          </p:cNvPr>
          <p:cNvSpPr/>
          <p:nvPr/>
        </p:nvSpPr>
        <p:spPr>
          <a:xfrm>
            <a:off x="3493198" y="2348337"/>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40" name="流程图: 接点 239">
            <a:extLst>
              <a:ext uri="{FF2B5EF4-FFF2-40B4-BE49-F238E27FC236}">
                <a16:creationId xmlns:a16="http://schemas.microsoft.com/office/drawing/2014/main" id="{5FA37B75-7C40-E3AD-35FA-843E4890D3EA}"/>
              </a:ext>
            </a:extLst>
          </p:cNvPr>
          <p:cNvSpPr/>
          <p:nvPr/>
        </p:nvSpPr>
        <p:spPr>
          <a:xfrm>
            <a:off x="2986225" y="2664131"/>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41" name="流程图: 接点 240">
            <a:extLst>
              <a:ext uri="{FF2B5EF4-FFF2-40B4-BE49-F238E27FC236}">
                <a16:creationId xmlns:a16="http://schemas.microsoft.com/office/drawing/2014/main" id="{BA5FA798-DF00-0D0B-CFFD-3F74170CFD28}"/>
              </a:ext>
            </a:extLst>
          </p:cNvPr>
          <p:cNvSpPr/>
          <p:nvPr/>
        </p:nvSpPr>
        <p:spPr>
          <a:xfrm>
            <a:off x="2979805" y="3169475"/>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45" name="流程图: 接点 244">
            <a:extLst>
              <a:ext uri="{FF2B5EF4-FFF2-40B4-BE49-F238E27FC236}">
                <a16:creationId xmlns:a16="http://schemas.microsoft.com/office/drawing/2014/main" id="{DA327597-8C8F-5C95-AFC8-A90C296E090B}"/>
              </a:ext>
            </a:extLst>
          </p:cNvPr>
          <p:cNvSpPr/>
          <p:nvPr/>
        </p:nvSpPr>
        <p:spPr>
          <a:xfrm>
            <a:off x="2967013" y="3703813"/>
            <a:ext cx="88105" cy="88137"/>
          </a:xfrm>
          <a:prstGeom prst="flowChartConnector">
            <a:avLst/>
          </a:prstGeom>
          <a:solidFill>
            <a:schemeClr val="accent4">
              <a:lumMod val="40000"/>
              <a:lumOff val="60000"/>
            </a:schemeClr>
          </a:solidFill>
          <a:ln>
            <a:solidFill>
              <a:schemeClr val="accent4">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246" name="直接连接符 245">
            <a:extLst>
              <a:ext uri="{FF2B5EF4-FFF2-40B4-BE49-F238E27FC236}">
                <a16:creationId xmlns:a16="http://schemas.microsoft.com/office/drawing/2014/main" id="{611D550A-34D6-5BAD-B4C0-6CE9524A4467}"/>
              </a:ext>
            </a:extLst>
          </p:cNvPr>
          <p:cNvCxnSpPr>
            <a:cxnSpLocks/>
          </p:cNvCxnSpPr>
          <p:nvPr/>
        </p:nvCxnSpPr>
        <p:spPr>
          <a:xfrm>
            <a:off x="3501701" y="2967039"/>
            <a:ext cx="273132" cy="67741"/>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47" name="直接连接符 246">
            <a:extLst>
              <a:ext uri="{FF2B5EF4-FFF2-40B4-BE49-F238E27FC236}">
                <a16:creationId xmlns:a16="http://schemas.microsoft.com/office/drawing/2014/main" id="{F11C7D46-7EBF-B83F-F8E4-EEEBF6BD2CC9}"/>
              </a:ext>
            </a:extLst>
          </p:cNvPr>
          <p:cNvCxnSpPr>
            <a:cxnSpLocks/>
          </p:cNvCxnSpPr>
          <p:nvPr/>
        </p:nvCxnSpPr>
        <p:spPr>
          <a:xfrm>
            <a:off x="3818974" y="3044333"/>
            <a:ext cx="306770" cy="526223"/>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48" name="直接连接符 247">
            <a:extLst>
              <a:ext uri="{FF2B5EF4-FFF2-40B4-BE49-F238E27FC236}">
                <a16:creationId xmlns:a16="http://schemas.microsoft.com/office/drawing/2014/main" id="{EDB03762-7F0B-AA5F-76C8-B982A2DB5233}"/>
              </a:ext>
            </a:extLst>
          </p:cNvPr>
          <p:cNvCxnSpPr>
            <a:cxnSpLocks/>
          </p:cNvCxnSpPr>
          <p:nvPr/>
        </p:nvCxnSpPr>
        <p:spPr>
          <a:xfrm>
            <a:off x="4121670" y="3579394"/>
            <a:ext cx="198481" cy="384471"/>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49" name="直接连接符 248">
            <a:extLst>
              <a:ext uri="{FF2B5EF4-FFF2-40B4-BE49-F238E27FC236}">
                <a16:creationId xmlns:a16="http://schemas.microsoft.com/office/drawing/2014/main" id="{6128720D-8E9A-34BE-D3D2-111F07A9ACFE}"/>
              </a:ext>
            </a:extLst>
          </p:cNvPr>
          <p:cNvCxnSpPr>
            <a:cxnSpLocks/>
          </p:cNvCxnSpPr>
          <p:nvPr/>
        </p:nvCxnSpPr>
        <p:spPr>
          <a:xfrm flipH="1">
            <a:off x="3295524" y="2750261"/>
            <a:ext cx="275" cy="602298"/>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0" name="直接连接符 249">
            <a:extLst>
              <a:ext uri="{FF2B5EF4-FFF2-40B4-BE49-F238E27FC236}">
                <a16:creationId xmlns:a16="http://schemas.microsoft.com/office/drawing/2014/main" id="{AB29665D-ABBA-E1C0-C03D-DAABC8CAB057}"/>
              </a:ext>
            </a:extLst>
          </p:cNvPr>
          <p:cNvCxnSpPr>
            <a:cxnSpLocks/>
          </p:cNvCxnSpPr>
          <p:nvPr/>
        </p:nvCxnSpPr>
        <p:spPr>
          <a:xfrm>
            <a:off x="3293606" y="3365062"/>
            <a:ext cx="0" cy="489603"/>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1" name="直接连接符 250">
            <a:extLst>
              <a:ext uri="{FF2B5EF4-FFF2-40B4-BE49-F238E27FC236}">
                <a16:creationId xmlns:a16="http://schemas.microsoft.com/office/drawing/2014/main" id="{72B430F7-359F-D1D9-D7F6-C8FE3E33EC5E}"/>
              </a:ext>
            </a:extLst>
          </p:cNvPr>
          <p:cNvCxnSpPr>
            <a:cxnSpLocks/>
          </p:cNvCxnSpPr>
          <p:nvPr/>
        </p:nvCxnSpPr>
        <p:spPr>
          <a:xfrm flipH="1">
            <a:off x="3282692" y="3876893"/>
            <a:ext cx="10914" cy="516792"/>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2" name="直接连接符 251">
            <a:extLst>
              <a:ext uri="{FF2B5EF4-FFF2-40B4-BE49-F238E27FC236}">
                <a16:creationId xmlns:a16="http://schemas.microsoft.com/office/drawing/2014/main" id="{47A931A5-3FF4-F91E-E645-0F108CD0D37B}"/>
              </a:ext>
            </a:extLst>
          </p:cNvPr>
          <p:cNvCxnSpPr>
            <a:cxnSpLocks/>
          </p:cNvCxnSpPr>
          <p:nvPr/>
        </p:nvCxnSpPr>
        <p:spPr>
          <a:xfrm flipH="1">
            <a:off x="3308684" y="2967598"/>
            <a:ext cx="150981" cy="384961"/>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3" name="直接连接符 252">
            <a:extLst>
              <a:ext uri="{FF2B5EF4-FFF2-40B4-BE49-F238E27FC236}">
                <a16:creationId xmlns:a16="http://schemas.microsoft.com/office/drawing/2014/main" id="{289C6420-9E36-1D51-77F7-15F1599030A6}"/>
              </a:ext>
            </a:extLst>
          </p:cNvPr>
          <p:cNvCxnSpPr>
            <a:cxnSpLocks/>
          </p:cNvCxnSpPr>
          <p:nvPr/>
        </p:nvCxnSpPr>
        <p:spPr>
          <a:xfrm>
            <a:off x="3097027" y="2953191"/>
            <a:ext cx="189217" cy="389643"/>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4" name="直接连接符 253">
            <a:extLst>
              <a:ext uri="{FF2B5EF4-FFF2-40B4-BE49-F238E27FC236}">
                <a16:creationId xmlns:a16="http://schemas.microsoft.com/office/drawing/2014/main" id="{1664D341-701F-5E60-A6FD-35A2CC2C00AA}"/>
              </a:ext>
            </a:extLst>
          </p:cNvPr>
          <p:cNvCxnSpPr>
            <a:cxnSpLocks/>
          </p:cNvCxnSpPr>
          <p:nvPr/>
        </p:nvCxnSpPr>
        <p:spPr>
          <a:xfrm flipV="1">
            <a:off x="2768050" y="2953191"/>
            <a:ext cx="327859" cy="83761"/>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5" name="直接连接符 254">
            <a:extLst>
              <a:ext uri="{FF2B5EF4-FFF2-40B4-BE49-F238E27FC236}">
                <a16:creationId xmlns:a16="http://schemas.microsoft.com/office/drawing/2014/main" id="{485999D0-CA30-43AD-57EB-1C39A133689D}"/>
              </a:ext>
            </a:extLst>
          </p:cNvPr>
          <p:cNvCxnSpPr>
            <a:cxnSpLocks/>
          </p:cNvCxnSpPr>
          <p:nvPr/>
        </p:nvCxnSpPr>
        <p:spPr>
          <a:xfrm flipV="1">
            <a:off x="2417562" y="3044332"/>
            <a:ext cx="342457" cy="542252"/>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6" name="直接连接符 255">
            <a:extLst>
              <a:ext uri="{FF2B5EF4-FFF2-40B4-BE49-F238E27FC236}">
                <a16:creationId xmlns:a16="http://schemas.microsoft.com/office/drawing/2014/main" id="{CBC29C25-DD6C-958A-0452-74C55AB7E5F6}"/>
              </a:ext>
            </a:extLst>
          </p:cNvPr>
          <p:cNvCxnSpPr>
            <a:cxnSpLocks/>
          </p:cNvCxnSpPr>
          <p:nvPr/>
        </p:nvCxnSpPr>
        <p:spPr>
          <a:xfrm flipV="1">
            <a:off x="2201540" y="3612842"/>
            <a:ext cx="192032" cy="285891"/>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7" name="直接连接符 256">
            <a:extLst>
              <a:ext uri="{FF2B5EF4-FFF2-40B4-BE49-F238E27FC236}">
                <a16:creationId xmlns:a16="http://schemas.microsoft.com/office/drawing/2014/main" id="{BC8DBB9A-334A-F6CD-7F30-46A5AE604ABB}"/>
              </a:ext>
            </a:extLst>
          </p:cNvPr>
          <p:cNvCxnSpPr>
            <a:cxnSpLocks/>
          </p:cNvCxnSpPr>
          <p:nvPr/>
        </p:nvCxnSpPr>
        <p:spPr>
          <a:xfrm>
            <a:off x="3276624" y="4438014"/>
            <a:ext cx="187946" cy="0"/>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8" name="直接连接符 257">
            <a:extLst>
              <a:ext uri="{FF2B5EF4-FFF2-40B4-BE49-F238E27FC236}">
                <a16:creationId xmlns:a16="http://schemas.microsoft.com/office/drawing/2014/main" id="{D1935863-2475-B79E-9C4D-885D7324B0D9}"/>
              </a:ext>
            </a:extLst>
          </p:cNvPr>
          <p:cNvCxnSpPr>
            <a:cxnSpLocks/>
          </p:cNvCxnSpPr>
          <p:nvPr/>
        </p:nvCxnSpPr>
        <p:spPr>
          <a:xfrm>
            <a:off x="3098838" y="4436169"/>
            <a:ext cx="177786" cy="0"/>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59" name="直接连接符 258">
            <a:extLst>
              <a:ext uri="{FF2B5EF4-FFF2-40B4-BE49-F238E27FC236}">
                <a16:creationId xmlns:a16="http://schemas.microsoft.com/office/drawing/2014/main" id="{C6930F6B-0D11-8683-42A5-B6EBB37F1CB6}"/>
              </a:ext>
            </a:extLst>
          </p:cNvPr>
          <p:cNvCxnSpPr>
            <a:cxnSpLocks/>
            <a:endCxn id="266" idx="5"/>
          </p:cNvCxnSpPr>
          <p:nvPr/>
        </p:nvCxnSpPr>
        <p:spPr>
          <a:xfrm flipH="1" flipV="1">
            <a:off x="3128669" y="4461475"/>
            <a:ext cx="440151" cy="192343"/>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60" name="直接连接符 259">
            <a:extLst>
              <a:ext uri="{FF2B5EF4-FFF2-40B4-BE49-F238E27FC236}">
                <a16:creationId xmlns:a16="http://schemas.microsoft.com/office/drawing/2014/main" id="{8215AC4F-C85D-E643-DA5A-DAD295E440FE}"/>
              </a:ext>
            </a:extLst>
          </p:cNvPr>
          <p:cNvCxnSpPr>
            <a:cxnSpLocks/>
          </p:cNvCxnSpPr>
          <p:nvPr/>
        </p:nvCxnSpPr>
        <p:spPr>
          <a:xfrm flipH="1" flipV="1">
            <a:off x="3529358" y="4443223"/>
            <a:ext cx="443875" cy="221252"/>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61" name="直接连接符 260">
            <a:extLst>
              <a:ext uri="{FF2B5EF4-FFF2-40B4-BE49-F238E27FC236}">
                <a16:creationId xmlns:a16="http://schemas.microsoft.com/office/drawing/2014/main" id="{77916820-93B1-9102-D1B8-06B265F9E318}"/>
              </a:ext>
            </a:extLst>
          </p:cNvPr>
          <p:cNvCxnSpPr>
            <a:cxnSpLocks/>
            <a:stCxn id="274" idx="3"/>
          </p:cNvCxnSpPr>
          <p:nvPr/>
        </p:nvCxnSpPr>
        <p:spPr>
          <a:xfrm flipV="1">
            <a:off x="3345624" y="4662707"/>
            <a:ext cx="653074" cy="384062"/>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62" name="直接连接符 261">
            <a:extLst>
              <a:ext uri="{FF2B5EF4-FFF2-40B4-BE49-F238E27FC236}">
                <a16:creationId xmlns:a16="http://schemas.microsoft.com/office/drawing/2014/main" id="{09B1B1A1-6F44-88EC-70B9-CA46565AD464}"/>
              </a:ext>
            </a:extLst>
          </p:cNvPr>
          <p:cNvCxnSpPr>
            <a:cxnSpLocks/>
            <a:stCxn id="273" idx="6"/>
          </p:cNvCxnSpPr>
          <p:nvPr/>
        </p:nvCxnSpPr>
        <p:spPr>
          <a:xfrm flipV="1">
            <a:off x="2819201" y="4664085"/>
            <a:ext cx="752191" cy="352512"/>
          </a:xfrm>
          <a:prstGeom prst="line">
            <a:avLst/>
          </a:prstGeom>
          <a:ln w="38100">
            <a:solidFill>
              <a:schemeClr val="accent6">
                <a:lumMod val="60000"/>
                <a:lumOff val="40000"/>
              </a:schemeClr>
            </a:solidFill>
          </a:ln>
        </p:spPr>
        <p:style>
          <a:lnRef idx="3">
            <a:schemeClr val="accent4"/>
          </a:lnRef>
          <a:fillRef idx="0">
            <a:schemeClr val="accent4"/>
          </a:fillRef>
          <a:effectRef idx="2">
            <a:schemeClr val="accent4"/>
          </a:effectRef>
          <a:fontRef idx="minor">
            <a:schemeClr val="tx1"/>
          </a:fontRef>
        </p:style>
      </p:cxnSp>
      <p:sp>
        <p:nvSpPr>
          <p:cNvPr id="263" name="流程图: 接点 262">
            <a:extLst>
              <a:ext uri="{FF2B5EF4-FFF2-40B4-BE49-F238E27FC236}">
                <a16:creationId xmlns:a16="http://schemas.microsoft.com/office/drawing/2014/main" id="{FF978460-BB60-6619-33BB-6F3317E3D157}"/>
              </a:ext>
            </a:extLst>
          </p:cNvPr>
          <p:cNvSpPr/>
          <p:nvPr/>
        </p:nvSpPr>
        <p:spPr>
          <a:xfrm>
            <a:off x="2163861" y="3862177"/>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4" name="流程图: 接点 263">
            <a:extLst>
              <a:ext uri="{FF2B5EF4-FFF2-40B4-BE49-F238E27FC236}">
                <a16:creationId xmlns:a16="http://schemas.microsoft.com/office/drawing/2014/main" id="{92CA1C22-60CC-8BF1-BBFA-8E0ACE171744}"/>
              </a:ext>
            </a:extLst>
          </p:cNvPr>
          <p:cNvSpPr/>
          <p:nvPr/>
        </p:nvSpPr>
        <p:spPr>
          <a:xfrm>
            <a:off x="2355945" y="3557213"/>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5" name="流程图: 接点 264">
            <a:extLst>
              <a:ext uri="{FF2B5EF4-FFF2-40B4-BE49-F238E27FC236}">
                <a16:creationId xmlns:a16="http://schemas.microsoft.com/office/drawing/2014/main" id="{7919C103-9388-4C79-1088-8AF80E99C587}"/>
              </a:ext>
            </a:extLst>
          </p:cNvPr>
          <p:cNvSpPr/>
          <p:nvPr/>
        </p:nvSpPr>
        <p:spPr>
          <a:xfrm>
            <a:off x="2726114" y="2997140"/>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6" name="流程图: 接点 265">
            <a:extLst>
              <a:ext uri="{FF2B5EF4-FFF2-40B4-BE49-F238E27FC236}">
                <a16:creationId xmlns:a16="http://schemas.microsoft.com/office/drawing/2014/main" id="{77AA8256-E962-1969-781F-384652135A53}"/>
              </a:ext>
            </a:extLst>
          </p:cNvPr>
          <p:cNvSpPr/>
          <p:nvPr/>
        </p:nvSpPr>
        <p:spPr>
          <a:xfrm>
            <a:off x="3053467" y="4386245"/>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7" name="流程图: 接点 266">
            <a:extLst>
              <a:ext uri="{FF2B5EF4-FFF2-40B4-BE49-F238E27FC236}">
                <a16:creationId xmlns:a16="http://schemas.microsoft.com/office/drawing/2014/main" id="{47D786D7-6141-90C2-D517-5029D22B7DA1}"/>
              </a:ext>
            </a:extLst>
          </p:cNvPr>
          <p:cNvSpPr/>
          <p:nvPr/>
        </p:nvSpPr>
        <p:spPr>
          <a:xfrm>
            <a:off x="3449104" y="4382420"/>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8" name="流程图: 接点 267">
            <a:extLst>
              <a:ext uri="{FF2B5EF4-FFF2-40B4-BE49-F238E27FC236}">
                <a16:creationId xmlns:a16="http://schemas.microsoft.com/office/drawing/2014/main" id="{2C5C991C-6B43-D12F-4DE5-CE24643F4EF7}"/>
              </a:ext>
            </a:extLst>
          </p:cNvPr>
          <p:cNvSpPr/>
          <p:nvPr/>
        </p:nvSpPr>
        <p:spPr>
          <a:xfrm>
            <a:off x="3529358" y="4618639"/>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69" name="流程图: 接点 268">
            <a:extLst>
              <a:ext uri="{FF2B5EF4-FFF2-40B4-BE49-F238E27FC236}">
                <a16:creationId xmlns:a16="http://schemas.microsoft.com/office/drawing/2014/main" id="{D8FC771A-9F83-55DC-EC93-C38940CAD1D0}"/>
              </a:ext>
            </a:extLst>
          </p:cNvPr>
          <p:cNvSpPr/>
          <p:nvPr/>
        </p:nvSpPr>
        <p:spPr>
          <a:xfrm>
            <a:off x="3052416" y="2910580"/>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0" name="流程图: 接点 269">
            <a:extLst>
              <a:ext uri="{FF2B5EF4-FFF2-40B4-BE49-F238E27FC236}">
                <a16:creationId xmlns:a16="http://schemas.microsoft.com/office/drawing/2014/main" id="{FC3092A3-B7E4-47BB-6573-857889F4A2C1}"/>
              </a:ext>
            </a:extLst>
          </p:cNvPr>
          <p:cNvSpPr/>
          <p:nvPr/>
        </p:nvSpPr>
        <p:spPr>
          <a:xfrm>
            <a:off x="3252013" y="2714918"/>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1" name="流程图: 接点 270">
            <a:extLst>
              <a:ext uri="{FF2B5EF4-FFF2-40B4-BE49-F238E27FC236}">
                <a16:creationId xmlns:a16="http://schemas.microsoft.com/office/drawing/2014/main" id="{B541DB03-E31B-B9D1-5C66-2E1912ECA213}"/>
              </a:ext>
            </a:extLst>
          </p:cNvPr>
          <p:cNvSpPr/>
          <p:nvPr/>
        </p:nvSpPr>
        <p:spPr>
          <a:xfrm>
            <a:off x="3433422" y="2922495"/>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2" name="流程图: 接点 271">
            <a:extLst>
              <a:ext uri="{FF2B5EF4-FFF2-40B4-BE49-F238E27FC236}">
                <a16:creationId xmlns:a16="http://schemas.microsoft.com/office/drawing/2014/main" id="{E94C8F40-1FE6-829C-6F5A-01A770B3BAFE}"/>
              </a:ext>
            </a:extLst>
          </p:cNvPr>
          <p:cNvSpPr/>
          <p:nvPr/>
        </p:nvSpPr>
        <p:spPr>
          <a:xfrm>
            <a:off x="3925963" y="4618639"/>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3" name="流程图: 接点 272">
            <a:extLst>
              <a:ext uri="{FF2B5EF4-FFF2-40B4-BE49-F238E27FC236}">
                <a16:creationId xmlns:a16="http://schemas.microsoft.com/office/drawing/2014/main" id="{346B0200-B713-1E09-E830-D02915D274AD}"/>
              </a:ext>
            </a:extLst>
          </p:cNvPr>
          <p:cNvSpPr/>
          <p:nvPr/>
        </p:nvSpPr>
        <p:spPr>
          <a:xfrm>
            <a:off x="2731096" y="4972528"/>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4" name="流程图: 接点 273">
            <a:extLst>
              <a:ext uri="{FF2B5EF4-FFF2-40B4-BE49-F238E27FC236}">
                <a16:creationId xmlns:a16="http://schemas.microsoft.com/office/drawing/2014/main" id="{D3ACF65F-8DC6-AD6E-42CB-158FB2E37CBF}"/>
              </a:ext>
            </a:extLst>
          </p:cNvPr>
          <p:cNvSpPr/>
          <p:nvPr/>
        </p:nvSpPr>
        <p:spPr>
          <a:xfrm>
            <a:off x="3332721" y="4971539"/>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5" name="流程图: 接点 274">
            <a:extLst>
              <a:ext uri="{FF2B5EF4-FFF2-40B4-BE49-F238E27FC236}">
                <a16:creationId xmlns:a16="http://schemas.microsoft.com/office/drawing/2014/main" id="{FF856461-48A4-74A2-5619-D545DBA8608E}"/>
              </a:ext>
            </a:extLst>
          </p:cNvPr>
          <p:cNvSpPr/>
          <p:nvPr/>
        </p:nvSpPr>
        <p:spPr>
          <a:xfrm>
            <a:off x="4080531" y="3542515"/>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6" name="流程图: 接点 275">
            <a:extLst>
              <a:ext uri="{FF2B5EF4-FFF2-40B4-BE49-F238E27FC236}">
                <a16:creationId xmlns:a16="http://schemas.microsoft.com/office/drawing/2014/main" id="{886B9891-B8B3-FBE0-93C8-607DEB90CD2A}"/>
              </a:ext>
            </a:extLst>
          </p:cNvPr>
          <p:cNvSpPr/>
          <p:nvPr/>
        </p:nvSpPr>
        <p:spPr>
          <a:xfrm>
            <a:off x="4276525" y="3919796"/>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7" name="流程图: 接点 276">
            <a:extLst>
              <a:ext uri="{FF2B5EF4-FFF2-40B4-BE49-F238E27FC236}">
                <a16:creationId xmlns:a16="http://schemas.microsoft.com/office/drawing/2014/main" id="{AB7D3618-9192-E473-5074-E265C880D44D}"/>
              </a:ext>
            </a:extLst>
          </p:cNvPr>
          <p:cNvSpPr/>
          <p:nvPr/>
        </p:nvSpPr>
        <p:spPr>
          <a:xfrm>
            <a:off x="3763083" y="2995215"/>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8" name="流程图: 接点 277">
            <a:extLst>
              <a:ext uri="{FF2B5EF4-FFF2-40B4-BE49-F238E27FC236}">
                <a16:creationId xmlns:a16="http://schemas.microsoft.com/office/drawing/2014/main" id="{526AE42C-6C32-FE95-B353-15D784727FF1}"/>
              </a:ext>
            </a:extLst>
          </p:cNvPr>
          <p:cNvSpPr/>
          <p:nvPr/>
        </p:nvSpPr>
        <p:spPr>
          <a:xfrm>
            <a:off x="3256110" y="3311009"/>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79" name="流程图: 接点 278">
            <a:extLst>
              <a:ext uri="{FF2B5EF4-FFF2-40B4-BE49-F238E27FC236}">
                <a16:creationId xmlns:a16="http://schemas.microsoft.com/office/drawing/2014/main" id="{1D4C6254-060F-DBCD-E572-3C04BF638753}"/>
              </a:ext>
            </a:extLst>
          </p:cNvPr>
          <p:cNvSpPr/>
          <p:nvPr/>
        </p:nvSpPr>
        <p:spPr>
          <a:xfrm>
            <a:off x="3249690" y="3816353"/>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80" name="流程图: 接点 279">
            <a:extLst>
              <a:ext uri="{FF2B5EF4-FFF2-40B4-BE49-F238E27FC236}">
                <a16:creationId xmlns:a16="http://schemas.microsoft.com/office/drawing/2014/main" id="{1EE5E31C-BF73-B72E-968A-F4EEA3F1854A}"/>
              </a:ext>
            </a:extLst>
          </p:cNvPr>
          <p:cNvSpPr/>
          <p:nvPr/>
        </p:nvSpPr>
        <p:spPr>
          <a:xfrm>
            <a:off x="3244616" y="4379291"/>
            <a:ext cx="88105" cy="88137"/>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cxnSp>
        <p:nvCxnSpPr>
          <p:cNvPr id="281" name="直接连接符 280">
            <a:extLst>
              <a:ext uri="{FF2B5EF4-FFF2-40B4-BE49-F238E27FC236}">
                <a16:creationId xmlns:a16="http://schemas.microsoft.com/office/drawing/2014/main" id="{D98F440A-F642-5350-8FC3-02D092B5E856}"/>
              </a:ext>
            </a:extLst>
          </p:cNvPr>
          <p:cNvCxnSpPr>
            <a:cxnSpLocks/>
          </p:cNvCxnSpPr>
          <p:nvPr/>
        </p:nvCxnSpPr>
        <p:spPr>
          <a:xfrm>
            <a:off x="3099942" y="1835824"/>
            <a:ext cx="273132" cy="6774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2" name="直接连接符 281">
            <a:extLst>
              <a:ext uri="{FF2B5EF4-FFF2-40B4-BE49-F238E27FC236}">
                <a16:creationId xmlns:a16="http://schemas.microsoft.com/office/drawing/2014/main" id="{10848CDD-BC36-077C-BA41-88DA3AC047BF}"/>
              </a:ext>
            </a:extLst>
          </p:cNvPr>
          <p:cNvCxnSpPr>
            <a:cxnSpLocks/>
          </p:cNvCxnSpPr>
          <p:nvPr/>
        </p:nvCxnSpPr>
        <p:spPr>
          <a:xfrm>
            <a:off x="3417215" y="1913118"/>
            <a:ext cx="306770" cy="526223"/>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3" name="直接连接符 282">
            <a:extLst>
              <a:ext uri="{FF2B5EF4-FFF2-40B4-BE49-F238E27FC236}">
                <a16:creationId xmlns:a16="http://schemas.microsoft.com/office/drawing/2014/main" id="{603334E8-20AF-F346-E9EC-16BC42A62C44}"/>
              </a:ext>
            </a:extLst>
          </p:cNvPr>
          <p:cNvCxnSpPr>
            <a:cxnSpLocks/>
          </p:cNvCxnSpPr>
          <p:nvPr/>
        </p:nvCxnSpPr>
        <p:spPr>
          <a:xfrm>
            <a:off x="3719911" y="2448179"/>
            <a:ext cx="198481" cy="38447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4" name="直接连接符 283">
            <a:extLst>
              <a:ext uri="{FF2B5EF4-FFF2-40B4-BE49-F238E27FC236}">
                <a16:creationId xmlns:a16="http://schemas.microsoft.com/office/drawing/2014/main" id="{4797A6CF-10C0-6956-E02F-0C963B274AD3}"/>
              </a:ext>
            </a:extLst>
          </p:cNvPr>
          <p:cNvCxnSpPr>
            <a:cxnSpLocks/>
          </p:cNvCxnSpPr>
          <p:nvPr/>
        </p:nvCxnSpPr>
        <p:spPr>
          <a:xfrm flipH="1">
            <a:off x="2893765" y="1619046"/>
            <a:ext cx="275" cy="602298"/>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5" name="直接连接符 284">
            <a:extLst>
              <a:ext uri="{FF2B5EF4-FFF2-40B4-BE49-F238E27FC236}">
                <a16:creationId xmlns:a16="http://schemas.microsoft.com/office/drawing/2014/main" id="{DF85EDE6-101F-F56C-757B-468B525E1A88}"/>
              </a:ext>
            </a:extLst>
          </p:cNvPr>
          <p:cNvCxnSpPr>
            <a:cxnSpLocks/>
          </p:cNvCxnSpPr>
          <p:nvPr/>
        </p:nvCxnSpPr>
        <p:spPr>
          <a:xfrm>
            <a:off x="2891847" y="2233847"/>
            <a:ext cx="0" cy="489603"/>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6" name="直接连接符 285">
            <a:extLst>
              <a:ext uri="{FF2B5EF4-FFF2-40B4-BE49-F238E27FC236}">
                <a16:creationId xmlns:a16="http://schemas.microsoft.com/office/drawing/2014/main" id="{A382AF27-6B87-2101-ECD3-3E622B6B7D64}"/>
              </a:ext>
            </a:extLst>
          </p:cNvPr>
          <p:cNvCxnSpPr>
            <a:cxnSpLocks/>
          </p:cNvCxnSpPr>
          <p:nvPr/>
        </p:nvCxnSpPr>
        <p:spPr>
          <a:xfrm flipH="1">
            <a:off x="2880933" y="2745678"/>
            <a:ext cx="10914" cy="516792"/>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7" name="直接连接符 286">
            <a:extLst>
              <a:ext uri="{FF2B5EF4-FFF2-40B4-BE49-F238E27FC236}">
                <a16:creationId xmlns:a16="http://schemas.microsoft.com/office/drawing/2014/main" id="{E075A29D-E9D4-5EDD-519C-6C76A2B830F6}"/>
              </a:ext>
            </a:extLst>
          </p:cNvPr>
          <p:cNvCxnSpPr>
            <a:cxnSpLocks/>
          </p:cNvCxnSpPr>
          <p:nvPr/>
        </p:nvCxnSpPr>
        <p:spPr>
          <a:xfrm flipH="1">
            <a:off x="2906925" y="1836383"/>
            <a:ext cx="150981" cy="38496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8" name="直接连接符 287">
            <a:extLst>
              <a:ext uri="{FF2B5EF4-FFF2-40B4-BE49-F238E27FC236}">
                <a16:creationId xmlns:a16="http://schemas.microsoft.com/office/drawing/2014/main" id="{E3BD6A07-ED59-4168-CF57-C169C4ADD962}"/>
              </a:ext>
            </a:extLst>
          </p:cNvPr>
          <p:cNvCxnSpPr>
            <a:cxnSpLocks/>
          </p:cNvCxnSpPr>
          <p:nvPr/>
        </p:nvCxnSpPr>
        <p:spPr>
          <a:xfrm>
            <a:off x="2695268" y="1821976"/>
            <a:ext cx="189217" cy="389643"/>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89" name="直接连接符 288">
            <a:extLst>
              <a:ext uri="{FF2B5EF4-FFF2-40B4-BE49-F238E27FC236}">
                <a16:creationId xmlns:a16="http://schemas.microsoft.com/office/drawing/2014/main" id="{4A0572AA-57C9-2BE8-F7DC-BA80BCA2E9C2}"/>
              </a:ext>
            </a:extLst>
          </p:cNvPr>
          <p:cNvCxnSpPr>
            <a:cxnSpLocks/>
          </p:cNvCxnSpPr>
          <p:nvPr/>
        </p:nvCxnSpPr>
        <p:spPr>
          <a:xfrm flipV="1">
            <a:off x="2366291" y="1821976"/>
            <a:ext cx="327859" cy="8376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0" name="直接连接符 289">
            <a:extLst>
              <a:ext uri="{FF2B5EF4-FFF2-40B4-BE49-F238E27FC236}">
                <a16:creationId xmlns:a16="http://schemas.microsoft.com/office/drawing/2014/main" id="{A898738D-790B-39C2-5288-92412EEC8897}"/>
              </a:ext>
            </a:extLst>
          </p:cNvPr>
          <p:cNvCxnSpPr>
            <a:cxnSpLocks/>
          </p:cNvCxnSpPr>
          <p:nvPr/>
        </p:nvCxnSpPr>
        <p:spPr>
          <a:xfrm flipV="1">
            <a:off x="2015803" y="1913117"/>
            <a:ext cx="342457" cy="542252"/>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1" name="直接连接符 290">
            <a:extLst>
              <a:ext uri="{FF2B5EF4-FFF2-40B4-BE49-F238E27FC236}">
                <a16:creationId xmlns:a16="http://schemas.microsoft.com/office/drawing/2014/main" id="{A152D4B0-6D5E-B87D-578E-F89C8DE19A54}"/>
              </a:ext>
            </a:extLst>
          </p:cNvPr>
          <p:cNvCxnSpPr>
            <a:cxnSpLocks/>
          </p:cNvCxnSpPr>
          <p:nvPr/>
        </p:nvCxnSpPr>
        <p:spPr>
          <a:xfrm flipV="1">
            <a:off x="1799781" y="2481627"/>
            <a:ext cx="192032" cy="28589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2" name="直接连接符 291">
            <a:extLst>
              <a:ext uri="{FF2B5EF4-FFF2-40B4-BE49-F238E27FC236}">
                <a16:creationId xmlns:a16="http://schemas.microsoft.com/office/drawing/2014/main" id="{5690FD0D-ED26-5F51-3413-477A59CEB2C2}"/>
              </a:ext>
            </a:extLst>
          </p:cNvPr>
          <p:cNvCxnSpPr>
            <a:cxnSpLocks/>
          </p:cNvCxnSpPr>
          <p:nvPr/>
        </p:nvCxnSpPr>
        <p:spPr>
          <a:xfrm>
            <a:off x="2865654" y="3268398"/>
            <a:ext cx="187946" cy="0"/>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3" name="直接连接符 292">
            <a:extLst>
              <a:ext uri="{FF2B5EF4-FFF2-40B4-BE49-F238E27FC236}">
                <a16:creationId xmlns:a16="http://schemas.microsoft.com/office/drawing/2014/main" id="{D9E17A98-FB11-63B4-85C8-C639EF84041C}"/>
              </a:ext>
            </a:extLst>
          </p:cNvPr>
          <p:cNvCxnSpPr>
            <a:cxnSpLocks/>
          </p:cNvCxnSpPr>
          <p:nvPr/>
        </p:nvCxnSpPr>
        <p:spPr>
          <a:xfrm>
            <a:off x="2687868" y="3266553"/>
            <a:ext cx="177786" cy="0"/>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4" name="直接连接符 293">
            <a:extLst>
              <a:ext uri="{FF2B5EF4-FFF2-40B4-BE49-F238E27FC236}">
                <a16:creationId xmlns:a16="http://schemas.microsoft.com/office/drawing/2014/main" id="{D71F4A21-35F2-3CC8-0617-CFC4275B0A2D}"/>
              </a:ext>
            </a:extLst>
          </p:cNvPr>
          <p:cNvCxnSpPr>
            <a:cxnSpLocks/>
            <a:stCxn id="341" idx="2"/>
          </p:cNvCxnSpPr>
          <p:nvPr/>
        </p:nvCxnSpPr>
        <p:spPr>
          <a:xfrm flipV="1">
            <a:off x="2632997" y="3236594"/>
            <a:ext cx="53010" cy="731071"/>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5" name="直接连接符 294">
            <a:extLst>
              <a:ext uri="{FF2B5EF4-FFF2-40B4-BE49-F238E27FC236}">
                <a16:creationId xmlns:a16="http://schemas.microsoft.com/office/drawing/2014/main" id="{8AE08F22-5C65-3F05-5456-CDAAA148F980}"/>
              </a:ext>
            </a:extLst>
          </p:cNvPr>
          <p:cNvCxnSpPr>
            <a:cxnSpLocks/>
          </p:cNvCxnSpPr>
          <p:nvPr/>
        </p:nvCxnSpPr>
        <p:spPr>
          <a:xfrm flipH="1" flipV="1">
            <a:off x="3073051" y="3262470"/>
            <a:ext cx="18450" cy="710855"/>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6" name="直接连接符 295">
            <a:extLst>
              <a:ext uri="{FF2B5EF4-FFF2-40B4-BE49-F238E27FC236}">
                <a16:creationId xmlns:a16="http://schemas.microsoft.com/office/drawing/2014/main" id="{F6FFC72B-9092-C876-2307-6200CB20C3B6}"/>
              </a:ext>
            </a:extLst>
          </p:cNvPr>
          <p:cNvCxnSpPr>
            <a:cxnSpLocks/>
            <a:endCxn id="307" idx="4"/>
          </p:cNvCxnSpPr>
          <p:nvPr/>
        </p:nvCxnSpPr>
        <p:spPr>
          <a:xfrm flipH="1" flipV="1">
            <a:off x="3101121" y="4052001"/>
            <a:ext cx="9104" cy="934217"/>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cxnSp>
        <p:nvCxnSpPr>
          <p:cNvPr id="297" name="直接连接符 296">
            <a:extLst>
              <a:ext uri="{FF2B5EF4-FFF2-40B4-BE49-F238E27FC236}">
                <a16:creationId xmlns:a16="http://schemas.microsoft.com/office/drawing/2014/main" id="{33268B87-276E-4DF5-9727-CE4F60D05BE7}"/>
              </a:ext>
            </a:extLst>
          </p:cNvPr>
          <p:cNvCxnSpPr>
            <a:cxnSpLocks/>
            <a:endCxn id="341" idx="2"/>
          </p:cNvCxnSpPr>
          <p:nvPr/>
        </p:nvCxnSpPr>
        <p:spPr>
          <a:xfrm flipV="1">
            <a:off x="2629842" y="3967665"/>
            <a:ext cx="3155" cy="1011727"/>
          </a:xfrm>
          <a:prstGeom prst="line">
            <a:avLst/>
          </a:prstGeom>
          <a:ln w="38100">
            <a:solidFill>
              <a:schemeClr val="accent1">
                <a:lumMod val="60000"/>
                <a:lumOff val="40000"/>
              </a:schemeClr>
            </a:solidFill>
          </a:ln>
        </p:spPr>
        <p:style>
          <a:lnRef idx="3">
            <a:schemeClr val="accent4"/>
          </a:lnRef>
          <a:fillRef idx="0">
            <a:schemeClr val="accent4"/>
          </a:fillRef>
          <a:effectRef idx="2">
            <a:schemeClr val="accent4"/>
          </a:effectRef>
          <a:fontRef idx="minor">
            <a:schemeClr val="tx1"/>
          </a:fontRef>
        </p:style>
      </p:cxnSp>
      <p:sp>
        <p:nvSpPr>
          <p:cNvPr id="298" name="流程图: 接点 297">
            <a:extLst>
              <a:ext uri="{FF2B5EF4-FFF2-40B4-BE49-F238E27FC236}">
                <a16:creationId xmlns:a16="http://schemas.microsoft.com/office/drawing/2014/main" id="{49458E09-B3F2-3D97-B05A-174ACB170BCA}"/>
              </a:ext>
            </a:extLst>
          </p:cNvPr>
          <p:cNvSpPr/>
          <p:nvPr/>
        </p:nvSpPr>
        <p:spPr>
          <a:xfrm>
            <a:off x="1762102" y="2730962"/>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299" name="流程图: 接点 298">
            <a:extLst>
              <a:ext uri="{FF2B5EF4-FFF2-40B4-BE49-F238E27FC236}">
                <a16:creationId xmlns:a16="http://schemas.microsoft.com/office/drawing/2014/main" id="{885E8261-425D-1A4B-26D8-F8D94DE90A9F}"/>
              </a:ext>
            </a:extLst>
          </p:cNvPr>
          <p:cNvSpPr/>
          <p:nvPr/>
        </p:nvSpPr>
        <p:spPr>
          <a:xfrm>
            <a:off x="1954186" y="2425998"/>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0" name="流程图: 接点 299">
            <a:extLst>
              <a:ext uri="{FF2B5EF4-FFF2-40B4-BE49-F238E27FC236}">
                <a16:creationId xmlns:a16="http://schemas.microsoft.com/office/drawing/2014/main" id="{EF391B14-EB00-3480-99F8-0AD6F12346D2}"/>
              </a:ext>
            </a:extLst>
          </p:cNvPr>
          <p:cNvSpPr/>
          <p:nvPr/>
        </p:nvSpPr>
        <p:spPr>
          <a:xfrm>
            <a:off x="2324355" y="1865925"/>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1" name="流程图: 接点 300">
            <a:extLst>
              <a:ext uri="{FF2B5EF4-FFF2-40B4-BE49-F238E27FC236}">
                <a16:creationId xmlns:a16="http://schemas.microsoft.com/office/drawing/2014/main" id="{CBD60EE6-63F9-98F0-E95A-26CA1EC39545}"/>
              </a:ext>
            </a:extLst>
          </p:cNvPr>
          <p:cNvSpPr/>
          <p:nvPr/>
        </p:nvSpPr>
        <p:spPr>
          <a:xfrm>
            <a:off x="2642497" y="3216629"/>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2" name="流程图: 接点 301">
            <a:extLst>
              <a:ext uri="{FF2B5EF4-FFF2-40B4-BE49-F238E27FC236}">
                <a16:creationId xmlns:a16="http://schemas.microsoft.com/office/drawing/2014/main" id="{A36DB11E-6440-E8D9-7165-89F5C4C6F441}"/>
              </a:ext>
            </a:extLst>
          </p:cNvPr>
          <p:cNvSpPr/>
          <p:nvPr/>
        </p:nvSpPr>
        <p:spPr>
          <a:xfrm>
            <a:off x="3038134" y="3212804"/>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3" name="流程图: 接点 302">
            <a:extLst>
              <a:ext uri="{FF2B5EF4-FFF2-40B4-BE49-F238E27FC236}">
                <a16:creationId xmlns:a16="http://schemas.microsoft.com/office/drawing/2014/main" id="{1281B56B-E323-5DA3-62B8-32969E1933AF}"/>
              </a:ext>
            </a:extLst>
          </p:cNvPr>
          <p:cNvSpPr/>
          <p:nvPr/>
        </p:nvSpPr>
        <p:spPr>
          <a:xfrm>
            <a:off x="2587298" y="3961040"/>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4" name="流程图: 接点 303">
            <a:extLst>
              <a:ext uri="{FF2B5EF4-FFF2-40B4-BE49-F238E27FC236}">
                <a16:creationId xmlns:a16="http://schemas.microsoft.com/office/drawing/2014/main" id="{C42CCA7A-E106-ED72-A6C9-A8C9939F36C3}"/>
              </a:ext>
            </a:extLst>
          </p:cNvPr>
          <p:cNvSpPr/>
          <p:nvPr/>
        </p:nvSpPr>
        <p:spPr>
          <a:xfrm>
            <a:off x="2650657" y="1779365"/>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5" name="流程图: 接点 304">
            <a:extLst>
              <a:ext uri="{FF2B5EF4-FFF2-40B4-BE49-F238E27FC236}">
                <a16:creationId xmlns:a16="http://schemas.microsoft.com/office/drawing/2014/main" id="{6943EA1F-4F17-84DB-06BC-644D0C980FDE}"/>
              </a:ext>
            </a:extLst>
          </p:cNvPr>
          <p:cNvSpPr/>
          <p:nvPr/>
        </p:nvSpPr>
        <p:spPr>
          <a:xfrm>
            <a:off x="2850254" y="1583703"/>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6" name="流程图: 接点 305">
            <a:extLst>
              <a:ext uri="{FF2B5EF4-FFF2-40B4-BE49-F238E27FC236}">
                <a16:creationId xmlns:a16="http://schemas.microsoft.com/office/drawing/2014/main" id="{ED626430-9C2F-2856-ADB5-68C9F9E0DA8A}"/>
              </a:ext>
            </a:extLst>
          </p:cNvPr>
          <p:cNvSpPr/>
          <p:nvPr/>
        </p:nvSpPr>
        <p:spPr>
          <a:xfrm>
            <a:off x="3031663" y="1791280"/>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7" name="流程图: 接点 306">
            <a:extLst>
              <a:ext uri="{FF2B5EF4-FFF2-40B4-BE49-F238E27FC236}">
                <a16:creationId xmlns:a16="http://schemas.microsoft.com/office/drawing/2014/main" id="{510C46B3-F3B9-A369-D393-E202A3E9200E}"/>
              </a:ext>
            </a:extLst>
          </p:cNvPr>
          <p:cNvSpPr/>
          <p:nvPr/>
        </p:nvSpPr>
        <p:spPr>
          <a:xfrm>
            <a:off x="3057068" y="3963864"/>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8" name="流程图: 接点 307">
            <a:extLst>
              <a:ext uri="{FF2B5EF4-FFF2-40B4-BE49-F238E27FC236}">
                <a16:creationId xmlns:a16="http://schemas.microsoft.com/office/drawing/2014/main" id="{50A1754D-689A-30BA-147D-1900EF2FE89E}"/>
              </a:ext>
            </a:extLst>
          </p:cNvPr>
          <p:cNvSpPr/>
          <p:nvPr/>
        </p:nvSpPr>
        <p:spPr>
          <a:xfrm>
            <a:off x="2586860" y="4974663"/>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09" name="流程图: 接点 308">
            <a:extLst>
              <a:ext uri="{FF2B5EF4-FFF2-40B4-BE49-F238E27FC236}">
                <a16:creationId xmlns:a16="http://schemas.microsoft.com/office/drawing/2014/main" id="{D8762A8C-9A47-5165-AB03-0733B2E13FAC}"/>
              </a:ext>
            </a:extLst>
          </p:cNvPr>
          <p:cNvSpPr/>
          <p:nvPr/>
        </p:nvSpPr>
        <p:spPr>
          <a:xfrm>
            <a:off x="3063196" y="4964363"/>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0" name="流程图: 接点 309">
            <a:extLst>
              <a:ext uri="{FF2B5EF4-FFF2-40B4-BE49-F238E27FC236}">
                <a16:creationId xmlns:a16="http://schemas.microsoft.com/office/drawing/2014/main" id="{A054250B-6D07-7B1F-ECEA-6700A107A600}"/>
              </a:ext>
            </a:extLst>
          </p:cNvPr>
          <p:cNvSpPr/>
          <p:nvPr/>
        </p:nvSpPr>
        <p:spPr>
          <a:xfrm>
            <a:off x="3678772" y="2411300"/>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1" name="流程图: 接点 310">
            <a:extLst>
              <a:ext uri="{FF2B5EF4-FFF2-40B4-BE49-F238E27FC236}">
                <a16:creationId xmlns:a16="http://schemas.microsoft.com/office/drawing/2014/main" id="{5335FC1F-8268-0408-BC68-CE467803F914}"/>
              </a:ext>
            </a:extLst>
          </p:cNvPr>
          <p:cNvSpPr/>
          <p:nvPr/>
        </p:nvSpPr>
        <p:spPr>
          <a:xfrm>
            <a:off x="3874766" y="2788581"/>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2" name="流程图: 接点 311">
            <a:extLst>
              <a:ext uri="{FF2B5EF4-FFF2-40B4-BE49-F238E27FC236}">
                <a16:creationId xmlns:a16="http://schemas.microsoft.com/office/drawing/2014/main" id="{C8F537E1-339B-F3F5-DCD6-DC7CBE321E72}"/>
              </a:ext>
            </a:extLst>
          </p:cNvPr>
          <p:cNvSpPr/>
          <p:nvPr/>
        </p:nvSpPr>
        <p:spPr>
          <a:xfrm>
            <a:off x="3361324" y="1864000"/>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3" name="流程图: 接点 312">
            <a:extLst>
              <a:ext uri="{FF2B5EF4-FFF2-40B4-BE49-F238E27FC236}">
                <a16:creationId xmlns:a16="http://schemas.microsoft.com/office/drawing/2014/main" id="{437CD3D2-AEF6-5873-16FF-60EEB6DB2FF3}"/>
              </a:ext>
            </a:extLst>
          </p:cNvPr>
          <p:cNvSpPr/>
          <p:nvPr/>
        </p:nvSpPr>
        <p:spPr>
          <a:xfrm>
            <a:off x="2854351" y="2179794"/>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4" name="流程图: 接点 313">
            <a:extLst>
              <a:ext uri="{FF2B5EF4-FFF2-40B4-BE49-F238E27FC236}">
                <a16:creationId xmlns:a16="http://schemas.microsoft.com/office/drawing/2014/main" id="{2879376C-20EC-347A-7A89-5DA757553AA0}"/>
              </a:ext>
            </a:extLst>
          </p:cNvPr>
          <p:cNvSpPr/>
          <p:nvPr/>
        </p:nvSpPr>
        <p:spPr>
          <a:xfrm>
            <a:off x="2847931" y="2685138"/>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15" name="流程图: 接点 314">
            <a:extLst>
              <a:ext uri="{FF2B5EF4-FFF2-40B4-BE49-F238E27FC236}">
                <a16:creationId xmlns:a16="http://schemas.microsoft.com/office/drawing/2014/main" id="{168B3039-47B1-9766-AED2-10C3C5FBDA0D}"/>
              </a:ext>
            </a:extLst>
          </p:cNvPr>
          <p:cNvSpPr/>
          <p:nvPr/>
        </p:nvSpPr>
        <p:spPr>
          <a:xfrm>
            <a:off x="2833646" y="3209675"/>
            <a:ext cx="88105" cy="88137"/>
          </a:xfrm>
          <a:prstGeom prst="flowChartConnector">
            <a:avLst/>
          </a:prstGeom>
          <a:solidFill>
            <a:schemeClr val="accent1">
              <a:lumMod val="40000"/>
              <a:lumOff val="6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b="1" dirty="0">
              <a:latin typeface="Microsoft YaHei" panose="020B0503020204020204" pitchFamily="34" charset="-122"/>
              <a:ea typeface="Microsoft YaHei" panose="020B0503020204020204" pitchFamily="34" charset="-122"/>
            </a:endParaRPr>
          </a:p>
        </p:txBody>
      </p:sp>
      <p:sp>
        <p:nvSpPr>
          <p:cNvPr id="331" name="立方体 330">
            <a:extLst>
              <a:ext uri="{FF2B5EF4-FFF2-40B4-BE49-F238E27FC236}">
                <a16:creationId xmlns:a16="http://schemas.microsoft.com/office/drawing/2014/main" id="{AC8E6CEE-F48F-7457-9AC2-5F4257D590A7}"/>
              </a:ext>
            </a:extLst>
          </p:cNvPr>
          <p:cNvSpPr/>
          <p:nvPr/>
        </p:nvSpPr>
        <p:spPr>
          <a:xfrm rot="4262719">
            <a:off x="1309605" y="3277390"/>
            <a:ext cx="1394769" cy="168160"/>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立方体 331">
            <a:extLst>
              <a:ext uri="{FF2B5EF4-FFF2-40B4-BE49-F238E27FC236}">
                <a16:creationId xmlns:a16="http://schemas.microsoft.com/office/drawing/2014/main" id="{A15538DC-45DF-0082-A7B4-7C540852C086}"/>
              </a:ext>
            </a:extLst>
          </p:cNvPr>
          <p:cNvSpPr/>
          <p:nvPr/>
        </p:nvSpPr>
        <p:spPr>
          <a:xfrm rot="4262719">
            <a:off x="1487183" y="2930958"/>
            <a:ext cx="1394769" cy="168160"/>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立方体 332">
            <a:extLst>
              <a:ext uri="{FF2B5EF4-FFF2-40B4-BE49-F238E27FC236}">
                <a16:creationId xmlns:a16="http://schemas.microsoft.com/office/drawing/2014/main" id="{77BBB89C-432F-E2BD-9ADB-833FC656AA63}"/>
              </a:ext>
            </a:extLst>
          </p:cNvPr>
          <p:cNvSpPr/>
          <p:nvPr/>
        </p:nvSpPr>
        <p:spPr>
          <a:xfrm rot="4262719">
            <a:off x="1868508" y="2356748"/>
            <a:ext cx="1394769" cy="168160"/>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立方体 333">
            <a:extLst>
              <a:ext uri="{FF2B5EF4-FFF2-40B4-BE49-F238E27FC236}">
                <a16:creationId xmlns:a16="http://schemas.microsoft.com/office/drawing/2014/main" id="{6970E6B1-66C3-F915-61BB-F20FCA831FCA}"/>
              </a:ext>
            </a:extLst>
          </p:cNvPr>
          <p:cNvSpPr/>
          <p:nvPr/>
        </p:nvSpPr>
        <p:spPr>
          <a:xfrm rot="4262719">
            <a:off x="2180735" y="2285572"/>
            <a:ext cx="1394769" cy="102281"/>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立方体 334">
            <a:extLst>
              <a:ext uri="{FF2B5EF4-FFF2-40B4-BE49-F238E27FC236}">
                <a16:creationId xmlns:a16="http://schemas.microsoft.com/office/drawing/2014/main" id="{3F70A6D4-BCD5-EC3C-8608-886F8B374313}"/>
              </a:ext>
            </a:extLst>
          </p:cNvPr>
          <p:cNvSpPr/>
          <p:nvPr/>
        </p:nvSpPr>
        <p:spPr>
          <a:xfrm rot="4262719">
            <a:off x="2390152" y="2680714"/>
            <a:ext cx="1394769" cy="102281"/>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立方体 335">
            <a:extLst>
              <a:ext uri="{FF2B5EF4-FFF2-40B4-BE49-F238E27FC236}">
                <a16:creationId xmlns:a16="http://schemas.microsoft.com/office/drawing/2014/main" id="{64D630AC-7BB4-B217-DDB2-94D81B426247}"/>
              </a:ext>
            </a:extLst>
          </p:cNvPr>
          <p:cNvSpPr/>
          <p:nvPr/>
        </p:nvSpPr>
        <p:spPr>
          <a:xfrm>
            <a:off x="2343511" y="4971538"/>
            <a:ext cx="468804" cy="102033"/>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立方体 336">
            <a:extLst>
              <a:ext uri="{FF2B5EF4-FFF2-40B4-BE49-F238E27FC236}">
                <a16:creationId xmlns:a16="http://schemas.microsoft.com/office/drawing/2014/main" id="{40218F2E-2E06-198F-1948-F866A70F2C8F}"/>
              </a:ext>
            </a:extLst>
          </p:cNvPr>
          <p:cNvSpPr/>
          <p:nvPr/>
        </p:nvSpPr>
        <p:spPr>
          <a:xfrm>
            <a:off x="2895634" y="4976175"/>
            <a:ext cx="532077" cy="123856"/>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立方体 337">
            <a:extLst>
              <a:ext uri="{FF2B5EF4-FFF2-40B4-BE49-F238E27FC236}">
                <a16:creationId xmlns:a16="http://schemas.microsoft.com/office/drawing/2014/main" id="{18F2A31F-0F8C-0549-C165-C0246721F7B6}"/>
              </a:ext>
            </a:extLst>
          </p:cNvPr>
          <p:cNvSpPr/>
          <p:nvPr/>
        </p:nvSpPr>
        <p:spPr>
          <a:xfrm rot="4262719">
            <a:off x="1253478" y="3637772"/>
            <a:ext cx="1394769" cy="142110"/>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立方体 338">
            <a:extLst>
              <a:ext uri="{FF2B5EF4-FFF2-40B4-BE49-F238E27FC236}">
                <a16:creationId xmlns:a16="http://schemas.microsoft.com/office/drawing/2014/main" id="{0EF79899-1D3A-373B-BED7-F7753B5DC82E}"/>
              </a:ext>
            </a:extLst>
          </p:cNvPr>
          <p:cNvSpPr/>
          <p:nvPr/>
        </p:nvSpPr>
        <p:spPr>
          <a:xfrm rot="4262719">
            <a:off x="2360580" y="3739885"/>
            <a:ext cx="1394769" cy="128858"/>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立方体 339">
            <a:extLst>
              <a:ext uri="{FF2B5EF4-FFF2-40B4-BE49-F238E27FC236}">
                <a16:creationId xmlns:a16="http://schemas.microsoft.com/office/drawing/2014/main" id="{D56318BF-9899-7BF9-5A92-C6A8C870814A}"/>
              </a:ext>
            </a:extLst>
          </p:cNvPr>
          <p:cNvSpPr/>
          <p:nvPr/>
        </p:nvSpPr>
        <p:spPr>
          <a:xfrm rot="4262719">
            <a:off x="2598016" y="3770283"/>
            <a:ext cx="1394769" cy="142110"/>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立方体 340">
            <a:extLst>
              <a:ext uri="{FF2B5EF4-FFF2-40B4-BE49-F238E27FC236}">
                <a16:creationId xmlns:a16="http://schemas.microsoft.com/office/drawing/2014/main" id="{EDBA5286-0A1B-3A03-7543-D6C8A3C27D75}"/>
              </a:ext>
            </a:extLst>
          </p:cNvPr>
          <p:cNvSpPr/>
          <p:nvPr/>
        </p:nvSpPr>
        <p:spPr>
          <a:xfrm rot="2105347">
            <a:off x="2530619" y="4237025"/>
            <a:ext cx="1241488" cy="145238"/>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立方体 343">
            <a:extLst>
              <a:ext uri="{FF2B5EF4-FFF2-40B4-BE49-F238E27FC236}">
                <a16:creationId xmlns:a16="http://schemas.microsoft.com/office/drawing/2014/main" id="{012E2E44-2A4B-A2CF-FB07-8D1E66A634A3}"/>
              </a:ext>
            </a:extLst>
          </p:cNvPr>
          <p:cNvSpPr/>
          <p:nvPr/>
        </p:nvSpPr>
        <p:spPr>
          <a:xfrm rot="4282235">
            <a:off x="2079885" y="3869444"/>
            <a:ext cx="1628561" cy="108583"/>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立方体 348">
            <a:extLst>
              <a:ext uri="{FF2B5EF4-FFF2-40B4-BE49-F238E27FC236}">
                <a16:creationId xmlns:a16="http://schemas.microsoft.com/office/drawing/2014/main" id="{74E61D4F-3A15-F2A3-0E61-C6AC56D0184B}"/>
              </a:ext>
            </a:extLst>
          </p:cNvPr>
          <p:cNvSpPr/>
          <p:nvPr/>
        </p:nvSpPr>
        <p:spPr>
          <a:xfrm rot="2105347">
            <a:off x="2898056" y="4267550"/>
            <a:ext cx="1241488" cy="145238"/>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立方体 349">
            <a:extLst>
              <a:ext uri="{FF2B5EF4-FFF2-40B4-BE49-F238E27FC236}">
                <a16:creationId xmlns:a16="http://schemas.microsoft.com/office/drawing/2014/main" id="{78099534-C708-25C0-2BE2-1F834545204A}"/>
              </a:ext>
            </a:extLst>
          </p:cNvPr>
          <p:cNvSpPr/>
          <p:nvPr/>
        </p:nvSpPr>
        <p:spPr>
          <a:xfrm rot="4262719">
            <a:off x="3439348" y="3299395"/>
            <a:ext cx="1376372" cy="113108"/>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立方体 350">
            <a:extLst>
              <a:ext uri="{FF2B5EF4-FFF2-40B4-BE49-F238E27FC236}">
                <a16:creationId xmlns:a16="http://schemas.microsoft.com/office/drawing/2014/main" id="{F9F964ED-7349-5CC1-4E48-65CFCF46B24C}"/>
              </a:ext>
            </a:extLst>
          </p:cNvPr>
          <p:cNvSpPr/>
          <p:nvPr/>
        </p:nvSpPr>
        <p:spPr>
          <a:xfrm rot="4262719">
            <a:off x="2601540" y="2336351"/>
            <a:ext cx="1376372" cy="113108"/>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立方体 351">
            <a:extLst>
              <a:ext uri="{FF2B5EF4-FFF2-40B4-BE49-F238E27FC236}">
                <a16:creationId xmlns:a16="http://schemas.microsoft.com/office/drawing/2014/main" id="{F340439C-7FF5-7F3A-1F78-27561434D5A4}"/>
              </a:ext>
            </a:extLst>
          </p:cNvPr>
          <p:cNvSpPr/>
          <p:nvPr/>
        </p:nvSpPr>
        <p:spPr>
          <a:xfrm rot="4262719">
            <a:off x="2864911" y="2363447"/>
            <a:ext cx="1437723" cy="121576"/>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立方体 352">
            <a:extLst>
              <a:ext uri="{FF2B5EF4-FFF2-40B4-BE49-F238E27FC236}">
                <a16:creationId xmlns:a16="http://schemas.microsoft.com/office/drawing/2014/main" id="{E3F72C3A-571D-CF02-11D1-A5AA01DFE206}"/>
              </a:ext>
            </a:extLst>
          </p:cNvPr>
          <p:cNvSpPr/>
          <p:nvPr/>
        </p:nvSpPr>
        <p:spPr>
          <a:xfrm rot="4262719">
            <a:off x="3215547" y="2979833"/>
            <a:ext cx="1437723" cy="121576"/>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立方体 353">
            <a:extLst>
              <a:ext uri="{FF2B5EF4-FFF2-40B4-BE49-F238E27FC236}">
                <a16:creationId xmlns:a16="http://schemas.microsoft.com/office/drawing/2014/main" id="{11FD517C-15C0-1EC7-E053-40A909097934}"/>
              </a:ext>
            </a:extLst>
          </p:cNvPr>
          <p:cNvSpPr/>
          <p:nvPr/>
        </p:nvSpPr>
        <p:spPr>
          <a:xfrm rot="4262719">
            <a:off x="2318851" y="2117363"/>
            <a:ext cx="1496799" cy="124615"/>
          </a:xfrm>
          <a:prstGeom prst="cube">
            <a:avLst/>
          </a:prstGeom>
          <a:solidFill>
            <a:srgbClr val="F8CBAD">
              <a:alpha val="25882"/>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1493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415E3E2-CAC6-3387-C0EE-F12EC8A0AE40}"/>
              </a:ext>
            </a:extLst>
          </p:cNvPr>
          <p:cNvSpPr/>
          <p:nvPr/>
        </p:nvSpPr>
        <p:spPr>
          <a:xfrm>
            <a:off x="5224948" y="799418"/>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C8C7640-DE79-916E-9A35-8C69406BF899}"/>
              </a:ext>
            </a:extLst>
          </p:cNvPr>
          <p:cNvSpPr/>
          <p:nvPr/>
        </p:nvSpPr>
        <p:spPr>
          <a:xfrm>
            <a:off x="5224947" y="1058589"/>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5384785-BF9E-4F06-6671-FA5313CF7D61}"/>
              </a:ext>
            </a:extLst>
          </p:cNvPr>
          <p:cNvSpPr/>
          <p:nvPr/>
        </p:nvSpPr>
        <p:spPr>
          <a:xfrm>
            <a:off x="5224944" y="1315478"/>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96DE6DA-7044-A634-67D4-8378B64520A7}"/>
              </a:ext>
            </a:extLst>
          </p:cNvPr>
          <p:cNvSpPr/>
          <p:nvPr/>
        </p:nvSpPr>
        <p:spPr>
          <a:xfrm>
            <a:off x="5224944" y="1572367"/>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9CDB53-632F-99EF-984D-CEC79A191D59}"/>
              </a:ext>
            </a:extLst>
          </p:cNvPr>
          <p:cNvSpPr/>
          <p:nvPr/>
        </p:nvSpPr>
        <p:spPr>
          <a:xfrm>
            <a:off x="5224943" y="1829256"/>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D7BFCC2-BEBB-C35F-43EA-EAFA82175CCB}"/>
              </a:ext>
            </a:extLst>
          </p:cNvPr>
          <p:cNvSpPr/>
          <p:nvPr/>
        </p:nvSpPr>
        <p:spPr>
          <a:xfrm>
            <a:off x="5224942" y="2086145"/>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DB529D2-7AE8-7C79-144F-12200D24F974}"/>
              </a:ext>
            </a:extLst>
          </p:cNvPr>
          <p:cNvSpPr/>
          <p:nvPr/>
        </p:nvSpPr>
        <p:spPr>
          <a:xfrm>
            <a:off x="5224942" y="2343034"/>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7317172-BE48-6152-6909-07D3B2730CEF}"/>
              </a:ext>
            </a:extLst>
          </p:cNvPr>
          <p:cNvSpPr/>
          <p:nvPr/>
        </p:nvSpPr>
        <p:spPr>
          <a:xfrm>
            <a:off x="5224942" y="2599923"/>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0DE8550-4E89-A010-3D8C-64D857933073}"/>
              </a:ext>
            </a:extLst>
          </p:cNvPr>
          <p:cNvSpPr/>
          <p:nvPr/>
        </p:nvSpPr>
        <p:spPr>
          <a:xfrm>
            <a:off x="5224942" y="2856812"/>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431787D-18D0-55BA-780A-0E98AFF24D99}"/>
              </a:ext>
            </a:extLst>
          </p:cNvPr>
          <p:cNvSpPr/>
          <p:nvPr/>
        </p:nvSpPr>
        <p:spPr>
          <a:xfrm>
            <a:off x="5224954" y="3528474"/>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C4184E-D602-8A4A-C9DC-B5D2457E1AFE}"/>
              </a:ext>
            </a:extLst>
          </p:cNvPr>
          <p:cNvSpPr/>
          <p:nvPr/>
        </p:nvSpPr>
        <p:spPr>
          <a:xfrm>
            <a:off x="5224954" y="3787645"/>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3C29C01-2DE3-4048-4371-4F607FAB0401}"/>
              </a:ext>
            </a:extLst>
          </p:cNvPr>
          <p:cNvSpPr/>
          <p:nvPr/>
        </p:nvSpPr>
        <p:spPr>
          <a:xfrm>
            <a:off x="5224953" y="4046816"/>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2F3BC5C-6DAC-5D90-02CA-0FA6CA1835D7}"/>
              </a:ext>
            </a:extLst>
          </p:cNvPr>
          <p:cNvSpPr/>
          <p:nvPr/>
        </p:nvSpPr>
        <p:spPr>
          <a:xfrm>
            <a:off x="5224950" y="4303705"/>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57975B6-16A6-6977-AB9C-20E5663C9B7A}"/>
              </a:ext>
            </a:extLst>
          </p:cNvPr>
          <p:cNvSpPr/>
          <p:nvPr/>
        </p:nvSpPr>
        <p:spPr>
          <a:xfrm>
            <a:off x="5224950" y="4560594"/>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65BDA3B6-A821-6C05-1A40-E1CD852CAF51}"/>
              </a:ext>
            </a:extLst>
          </p:cNvPr>
          <p:cNvSpPr/>
          <p:nvPr/>
        </p:nvSpPr>
        <p:spPr>
          <a:xfrm>
            <a:off x="5224949" y="4817483"/>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C333FA7-1002-22F9-4CE3-F8EA272B5323}"/>
              </a:ext>
            </a:extLst>
          </p:cNvPr>
          <p:cNvSpPr/>
          <p:nvPr/>
        </p:nvSpPr>
        <p:spPr>
          <a:xfrm>
            <a:off x="5224948" y="5074372"/>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135CF1E-0D87-A6C5-81AC-4804DE5E9534}"/>
              </a:ext>
            </a:extLst>
          </p:cNvPr>
          <p:cNvSpPr/>
          <p:nvPr/>
        </p:nvSpPr>
        <p:spPr>
          <a:xfrm>
            <a:off x="5224948" y="5328979"/>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74DBCA1-5C45-CE5B-364E-A389222B9E44}"/>
              </a:ext>
            </a:extLst>
          </p:cNvPr>
          <p:cNvSpPr/>
          <p:nvPr/>
        </p:nvSpPr>
        <p:spPr>
          <a:xfrm>
            <a:off x="5224948" y="5587232"/>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C3706E3-2AF4-E98D-7FBF-B921CA768020}"/>
              </a:ext>
            </a:extLst>
          </p:cNvPr>
          <p:cNvSpPr/>
          <p:nvPr/>
        </p:nvSpPr>
        <p:spPr>
          <a:xfrm>
            <a:off x="6965227" y="2025002"/>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5F9A512-4BAF-10D0-B960-8EDA72262015}"/>
              </a:ext>
            </a:extLst>
          </p:cNvPr>
          <p:cNvSpPr/>
          <p:nvPr/>
        </p:nvSpPr>
        <p:spPr>
          <a:xfrm>
            <a:off x="6965227" y="2284173"/>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1484991-9B8C-729B-D212-F6E94092464F}"/>
              </a:ext>
            </a:extLst>
          </p:cNvPr>
          <p:cNvSpPr/>
          <p:nvPr/>
        </p:nvSpPr>
        <p:spPr>
          <a:xfrm>
            <a:off x="6965226" y="2543344"/>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E4C796E-C36E-867F-C9B4-EEED335BC32A}"/>
              </a:ext>
            </a:extLst>
          </p:cNvPr>
          <p:cNvSpPr/>
          <p:nvPr/>
        </p:nvSpPr>
        <p:spPr>
          <a:xfrm>
            <a:off x="6965223" y="2800233"/>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430F96F-0386-C287-E056-7FD67522AD45}"/>
              </a:ext>
            </a:extLst>
          </p:cNvPr>
          <p:cNvSpPr/>
          <p:nvPr/>
        </p:nvSpPr>
        <p:spPr>
          <a:xfrm>
            <a:off x="6965223" y="3057122"/>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C844498-9CE5-77F6-2689-DE110BC44C9F}"/>
              </a:ext>
            </a:extLst>
          </p:cNvPr>
          <p:cNvSpPr/>
          <p:nvPr/>
        </p:nvSpPr>
        <p:spPr>
          <a:xfrm>
            <a:off x="6965222" y="3314011"/>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F9760AE-D962-73DD-14A3-25D6CF45DE77}"/>
              </a:ext>
            </a:extLst>
          </p:cNvPr>
          <p:cNvSpPr/>
          <p:nvPr/>
        </p:nvSpPr>
        <p:spPr>
          <a:xfrm>
            <a:off x="6965221" y="3570900"/>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C3C6F61-8E98-2CFE-B54B-309547971831}"/>
              </a:ext>
            </a:extLst>
          </p:cNvPr>
          <p:cNvSpPr/>
          <p:nvPr/>
        </p:nvSpPr>
        <p:spPr>
          <a:xfrm>
            <a:off x="6965217" y="3825507"/>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2CA09BF-1231-B499-5956-20D2A0F36E7A}"/>
              </a:ext>
            </a:extLst>
          </p:cNvPr>
          <p:cNvSpPr/>
          <p:nvPr/>
        </p:nvSpPr>
        <p:spPr>
          <a:xfrm>
            <a:off x="6965216" y="4086959"/>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F065D22-99C4-9B8B-3B98-CB29E66C2558}"/>
              </a:ext>
            </a:extLst>
          </p:cNvPr>
          <p:cNvSpPr/>
          <p:nvPr/>
        </p:nvSpPr>
        <p:spPr>
          <a:xfrm>
            <a:off x="6965221" y="4341567"/>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CEF73A7-267D-2ACF-1461-35E519A41928}"/>
              </a:ext>
            </a:extLst>
          </p:cNvPr>
          <p:cNvSpPr/>
          <p:nvPr/>
        </p:nvSpPr>
        <p:spPr>
          <a:xfrm>
            <a:off x="6965221" y="992882"/>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1FA2F60-861F-C092-AE71-C0EC62788189}"/>
              </a:ext>
            </a:extLst>
          </p:cNvPr>
          <p:cNvSpPr/>
          <p:nvPr/>
        </p:nvSpPr>
        <p:spPr>
          <a:xfrm>
            <a:off x="6965221" y="1252053"/>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07073DE-6E99-A770-AA49-089F5760D69C}"/>
              </a:ext>
            </a:extLst>
          </p:cNvPr>
          <p:cNvSpPr/>
          <p:nvPr/>
        </p:nvSpPr>
        <p:spPr>
          <a:xfrm>
            <a:off x="6965220" y="1511224"/>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47F420B-A9F9-8C9C-A0C5-78E6CB5A2C46}"/>
              </a:ext>
            </a:extLst>
          </p:cNvPr>
          <p:cNvSpPr/>
          <p:nvPr/>
        </p:nvSpPr>
        <p:spPr>
          <a:xfrm>
            <a:off x="6965217" y="1768113"/>
            <a:ext cx="361379" cy="213543"/>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04690EF-3089-5675-DEEF-4DD1FA42A710}"/>
              </a:ext>
            </a:extLst>
          </p:cNvPr>
          <p:cNvSpPr/>
          <p:nvPr/>
        </p:nvSpPr>
        <p:spPr>
          <a:xfrm>
            <a:off x="6965221" y="4598456"/>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3F4ED69-67B7-E2AD-757E-0EF684F8D81E}"/>
              </a:ext>
            </a:extLst>
          </p:cNvPr>
          <p:cNvSpPr/>
          <p:nvPr/>
        </p:nvSpPr>
        <p:spPr>
          <a:xfrm>
            <a:off x="6965220" y="4857627"/>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DFA70A1-95B1-978F-F7A3-19045406F62D}"/>
              </a:ext>
            </a:extLst>
          </p:cNvPr>
          <p:cNvSpPr/>
          <p:nvPr/>
        </p:nvSpPr>
        <p:spPr>
          <a:xfrm>
            <a:off x="6965217" y="5114516"/>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60828C6-DE87-ECBC-C3BD-39EAAEB3015B}"/>
              </a:ext>
            </a:extLst>
          </p:cNvPr>
          <p:cNvSpPr/>
          <p:nvPr/>
        </p:nvSpPr>
        <p:spPr>
          <a:xfrm>
            <a:off x="6965215" y="5366841"/>
            <a:ext cx="361379" cy="213543"/>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0440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A960D674-7EA8-2234-1BF9-3F9A05A99CCE}"/>
              </a:ext>
            </a:extLst>
          </p:cNvPr>
          <p:cNvCxnSpPr>
            <a:cxnSpLocks/>
          </p:cNvCxnSpPr>
          <p:nvPr/>
        </p:nvCxnSpPr>
        <p:spPr>
          <a:xfrm flipH="1">
            <a:off x="678956" y="1806898"/>
            <a:ext cx="4095636" cy="4331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809E04C-88BD-9599-26C3-4C5F7429EEDA}"/>
              </a:ext>
            </a:extLst>
          </p:cNvPr>
          <p:cNvCxnSpPr>
            <a:cxnSpLocks/>
          </p:cNvCxnSpPr>
          <p:nvPr/>
        </p:nvCxnSpPr>
        <p:spPr>
          <a:xfrm>
            <a:off x="3006378" y="3684964"/>
            <a:ext cx="3013056" cy="2467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58A6DBE5-9F14-01F4-FA5D-45B12973F2B6}"/>
              </a:ext>
            </a:extLst>
          </p:cNvPr>
          <p:cNvSpPr/>
          <p:nvPr/>
        </p:nvSpPr>
        <p:spPr>
          <a:xfrm>
            <a:off x="2455622" y="2278757"/>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C220E3C-EE58-F238-3A85-9CB7A07833BE}"/>
              </a:ext>
            </a:extLst>
          </p:cNvPr>
          <p:cNvSpPr/>
          <p:nvPr/>
        </p:nvSpPr>
        <p:spPr>
          <a:xfrm>
            <a:off x="2842866" y="2512363"/>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EC219D0-CE2A-EFA9-1BA0-270E10D9DB63}"/>
              </a:ext>
            </a:extLst>
          </p:cNvPr>
          <p:cNvSpPr/>
          <p:nvPr/>
        </p:nvSpPr>
        <p:spPr>
          <a:xfrm>
            <a:off x="2126949" y="2596265"/>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CD4BBC2-A85B-81D2-7C48-0799F16262F0}"/>
              </a:ext>
            </a:extLst>
          </p:cNvPr>
          <p:cNvSpPr/>
          <p:nvPr/>
        </p:nvSpPr>
        <p:spPr>
          <a:xfrm>
            <a:off x="2444141" y="2852836"/>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FA0C6D1-A956-CF23-7F30-DA930ACF9863}"/>
              </a:ext>
            </a:extLst>
          </p:cNvPr>
          <p:cNvSpPr/>
          <p:nvPr/>
        </p:nvSpPr>
        <p:spPr>
          <a:xfrm>
            <a:off x="1632386" y="2842023"/>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ADFB489-FBDA-A048-DF04-51EFD9A9354A}"/>
              </a:ext>
            </a:extLst>
          </p:cNvPr>
          <p:cNvSpPr/>
          <p:nvPr/>
        </p:nvSpPr>
        <p:spPr>
          <a:xfrm>
            <a:off x="2793884" y="3086489"/>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A949CBC1-C2FC-B393-25F2-9B4573D19243}"/>
              </a:ext>
            </a:extLst>
          </p:cNvPr>
          <p:cNvSpPr/>
          <p:nvPr/>
        </p:nvSpPr>
        <p:spPr>
          <a:xfrm>
            <a:off x="2486631" y="3503386"/>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56987830-3BD0-C231-7001-32360C062E0F}"/>
              </a:ext>
            </a:extLst>
          </p:cNvPr>
          <p:cNvSpPr/>
          <p:nvPr/>
        </p:nvSpPr>
        <p:spPr>
          <a:xfrm>
            <a:off x="2071750" y="3192029"/>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42636CD-2B4F-ED7E-D750-E55111CD7594}"/>
              </a:ext>
            </a:extLst>
          </p:cNvPr>
          <p:cNvSpPr/>
          <p:nvPr/>
        </p:nvSpPr>
        <p:spPr>
          <a:xfrm>
            <a:off x="1364112" y="3251949"/>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B09B2A1-B8B4-3C67-F887-A5F8D5A59E49}"/>
              </a:ext>
            </a:extLst>
          </p:cNvPr>
          <p:cNvSpPr/>
          <p:nvPr/>
        </p:nvSpPr>
        <p:spPr>
          <a:xfrm>
            <a:off x="1698098" y="3609362"/>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FCA58C4-2440-0E1C-C6A0-88CF6FAF4791}"/>
              </a:ext>
            </a:extLst>
          </p:cNvPr>
          <p:cNvSpPr/>
          <p:nvPr/>
        </p:nvSpPr>
        <p:spPr>
          <a:xfrm>
            <a:off x="2042250" y="3902248"/>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9956E371-1FC6-DD7A-C923-ECAC00CE2B6F}"/>
              </a:ext>
            </a:extLst>
          </p:cNvPr>
          <p:cNvSpPr/>
          <p:nvPr/>
        </p:nvSpPr>
        <p:spPr>
          <a:xfrm>
            <a:off x="1337310" y="4426673"/>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0869775-252A-FB0E-631A-DFCF52296024}"/>
              </a:ext>
            </a:extLst>
          </p:cNvPr>
          <p:cNvSpPr/>
          <p:nvPr/>
        </p:nvSpPr>
        <p:spPr>
          <a:xfrm>
            <a:off x="941661" y="4079811"/>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E82182A-C24E-8B46-E5D0-FD746A3552CD}"/>
              </a:ext>
            </a:extLst>
          </p:cNvPr>
          <p:cNvSpPr/>
          <p:nvPr/>
        </p:nvSpPr>
        <p:spPr>
          <a:xfrm>
            <a:off x="1560248" y="4019420"/>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13A9E8A-4CCD-892A-1DF7-D8B6CBADF833}"/>
              </a:ext>
            </a:extLst>
          </p:cNvPr>
          <p:cNvSpPr/>
          <p:nvPr/>
        </p:nvSpPr>
        <p:spPr>
          <a:xfrm>
            <a:off x="1208832" y="3689967"/>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8C01829-4FAF-C204-F99C-6FF89B7F50AF}"/>
              </a:ext>
            </a:extLst>
          </p:cNvPr>
          <p:cNvSpPr/>
          <p:nvPr/>
        </p:nvSpPr>
        <p:spPr>
          <a:xfrm>
            <a:off x="4421202" y="2185572"/>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E63F545F-4DAA-1611-DCD7-555CCD6A9067}"/>
              </a:ext>
            </a:extLst>
          </p:cNvPr>
          <p:cNvSpPr/>
          <p:nvPr/>
        </p:nvSpPr>
        <p:spPr>
          <a:xfrm>
            <a:off x="4861474" y="2382118"/>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E76B24C-8E03-9A10-CBCC-D60391D2A5A0}"/>
              </a:ext>
            </a:extLst>
          </p:cNvPr>
          <p:cNvSpPr/>
          <p:nvPr/>
        </p:nvSpPr>
        <p:spPr>
          <a:xfrm>
            <a:off x="5319522" y="2519868"/>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F8877B7-5074-FD85-2DBC-DC58105B2919}"/>
              </a:ext>
            </a:extLst>
          </p:cNvPr>
          <p:cNvSpPr/>
          <p:nvPr/>
        </p:nvSpPr>
        <p:spPr>
          <a:xfrm>
            <a:off x="4454030" y="2842023"/>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5018DC0-58D1-C342-4839-6B8076FF137B}"/>
              </a:ext>
            </a:extLst>
          </p:cNvPr>
          <p:cNvSpPr/>
          <p:nvPr/>
        </p:nvSpPr>
        <p:spPr>
          <a:xfrm>
            <a:off x="4851610" y="3086489"/>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37DCAFD-8BF5-BD0B-8AFF-885EB03A9D84}"/>
              </a:ext>
            </a:extLst>
          </p:cNvPr>
          <p:cNvSpPr/>
          <p:nvPr/>
        </p:nvSpPr>
        <p:spPr>
          <a:xfrm>
            <a:off x="4111965" y="2591854"/>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4DBF6AED-7DE1-8215-0391-7B8CE5EDEC74}"/>
              </a:ext>
            </a:extLst>
          </p:cNvPr>
          <p:cNvSpPr/>
          <p:nvPr/>
        </p:nvSpPr>
        <p:spPr>
          <a:xfrm>
            <a:off x="4195675" y="3201359"/>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6886055F-C5D6-234A-150A-A0A657E915AA}"/>
              </a:ext>
            </a:extLst>
          </p:cNvPr>
          <p:cNvSpPr/>
          <p:nvPr/>
        </p:nvSpPr>
        <p:spPr>
          <a:xfrm>
            <a:off x="4588097" y="3459439"/>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A1C83B2-1971-0866-DC67-FCAB6912D887}"/>
              </a:ext>
            </a:extLst>
          </p:cNvPr>
          <p:cNvSpPr/>
          <p:nvPr/>
        </p:nvSpPr>
        <p:spPr>
          <a:xfrm>
            <a:off x="3854594" y="2893822"/>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AD4FE3D-A28D-0B3C-0EDE-CBC9236CB0DA}"/>
              </a:ext>
            </a:extLst>
          </p:cNvPr>
          <p:cNvSpPr/>
          <p:nvPr/>
        </p:nvSpPr>
        <p:spPr>
          <a:xfrm>
            <a:off x="3745972" y="3547459"/>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C2694B9-ACBC-8E23-15B5-DB0F5AC9BF34}"/>
              </a:ext>
            </a:extLst>
          </p:cNvPr>
          <p:cNvSpPr/>
          <p:nvPr/>
        </p:nvSpPr>
        <p:spPr>
          <a:xfrm>
            <a:off x="4194230" y="3830634"/>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4D31F63-9EDF-E998-57C1-D4A6F7DFCD2C}"/>
              </a:ext>
            </a:extLst>
          </p:cNvPr>
          <p:cNvSpPr/>
          <p:nvPr/>
        </p:nvSpPr>
        <p:spPr>
          <a:xfrm>
            <a:off x="3082864" y="3372635"/>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E11F1D7-6BD3-4B49-26AE-73579C1EAD18}"/>
              </a:ext>
            </a:extLst>
          </p:cNvPr>
          <p:cNvSpPr/>
          <p:nvPr/>
        </p:nvSpPr>
        <p:spPr>
          <a:xfrm>
            <a:off x="3414842" y="3089514"/>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5E21EA5-7269-A7BD-AA3F-561D8C9384CB}"/>
              </a:ext>
            </a:extLst>
          </p:cNvPr>
          <p:cNvSpPr/>
          <p:nvPr/>
        </p:nvSpPr>
        <p:spPr>
          <a:xfrm>
            <a:off x="2620266" y="5999956"/>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75D3B783-2C38-3F0A-9E36-CA65EBC5C4C3}"/>
              </a:ext>
            </a:extLst>
          </p:cNvPr>
          <p:cNvSpPr/>
          <p:nvPr/>
        </p:nvSpPr>
        <p:spPr>
          <a:xfrm>
            <a:off x="3140271" y="4058118"/>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4FB5157-BF64-4246-B690-B86995630B3B}"/>
              </a:ext>
            </a:extLst>
          </p:cNvPr>
          <p:cNvSpPr/>
          <p:nvPr/>
        </p:nvSpPr>
        <p:spPr>
          <a:xfrm>
            <a:off x="3564436" y="4364199"/>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BE4A566-B850-C79A-CEC7-94FC10B580CB}"/>
              </a:ext>
            </a:extLst>
          </p:cNvPr>
          <p:cNvSpPr/>
          <p:nvPr/>
        </p:nvSpPr>
        <p:spPr>
          <a:xfrm>
            <a:off x="3023476" y="4512440"/>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61B1C06-F44B-1294-5B78-BEB3CFF330FB}"/>
              </a:ext>
            </a:extLst>
          </p:cNvPr>
          <p:cNvSpPr/>
          <p:nvPr/>
        </p:nvSpPr>
        <p:spPr>
          <a:xfrm>
            <a:off x="3438832" y="4747447"/>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394DCF1-7540-48C0-7105-726BA5ACB857}"/>
              </a:ext>
            </a:extLst>
          </p:cNvPr>
          <p:cNvSpPr/>
          <p:nvPr/>
        </p:nvSpPr>
        <p:spPr>
          <a:xfrm>
            <a:off x="2614186" y="4384089"/>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37C3FF80-68C9-4BD6-9769-BE3CD8E5146E}"/>
              </a:ext>
            </a:extLst>
          </p:cNvPr>
          <p:cNvSpPr/>
          <p:nvPr/>
        </p:nvSpPr>
        <p:spPr>
          <a:xfrm>
            <a:off x="2842865" y="5071529"/>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BBE49F7B-1751-D45E-8B34-622F5F09E939}"/>
              </a:ext>
            </a:extLst>
          </p:cNvPr>
          <p:cNvSpPr/>
          <p:nvPr/>
        </p:nvSpPr>
        <p:spPr>
          <a:xfrm>
            <a:off x="3264749" y="5244704"/>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5F15BFF-E6DB-1772-EB36-E8A37CC11B89}"/>
              </a:ext>
            </a:extLst>
          </p:cNvPr>
          <p:cNvSpPr/>
          <p:nvPr/>
        </p:nvSpPr>
        <p:spPr>
          <a:xfrm>
            <a:off x="2396083" y="4788980"/>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F3C931E-9F0F-13EB-FF27-E377D829E10C}"/>
              </a:ext>
            </a:extLst>
          </p:cNvPr>
          <p:cNvSpPr/>
          <p:nvPr/>
        </p:nvSpPr>
        <p:spPr>
          <a:xfrm>
            <a:off x="3082864" y="5664310"/>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B61F734-33A6-FCA1-5024-C3AD2C390A73}"/>
              </a:ext>
            </a:extLst>
          </p:cNvPr>
          <p:cNvSpPr/>
          <p:nvPr/>
        </p:nvSpPr>
        <p:spPr>
          <a:xfrm>
            <a:off x="2583689" y="5511137"/>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DB4BFF5-EE06-8CF6-D75C-D843D38F369E}"/>
              </a:ext>
            </a:extLst>
          </p:cNvPr>
          <p:cNvSpPr/>
          <p:nvPr/>
        </p:nvSpPr>
        <p:spPr>
          <a:xfrm>
            <a:off x="2182634" y="5230523"/>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E5228FD-3BA5-8122-1EA1-8DC2A98B0D3A}"/>
              </a:ext>
            </a:extLst>
          </p:cNvPr>
          <p:cNvSpPr/>
          <p:nvPr/>
        </p:nvSpPr>
        <p:spPr>
          <a:xfrm>
            <a:off x="1993771" y="4503177"/>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FDCE4D1-2F21-117E-0E51-9C43D8ECEA78}"/>
              </a:ext>
            </a:extLst>
          </p:cNvPr>
          <p:cNvSpPr/>
          <p:nvPr/>
        </p:nvSpPr>
        <p:spPr>
          <a:xfrm>
            <a:off x="2765816" y="3777574"/>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86F0480-270E-6366-CC82-F4ED04ADAF96}"/>
              </a:ext>
            </a:extLst>
          </p:cNvPr>
          <p:cNvSpPr/>
          <p:nvPr/>
        </p:nvSpPr>
        <p:spPr>
          <a:xfrm>
            <a:off x="2010066" y="5812900"/>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7BA93C3C-A20B-9C34-4DD2-2AB93AEB174E}"/>
              </a:ext>
            </a:extLst>
          </p:cNvPr>
          <p:cNvSpPr/>
          <p:nvPr/>
        </p:nvSpPr>
        <p:spPr>
          <a:xfrm>
            <a:off x="5942777" y="1815528"/>
            <a:ext cx="153314" cy="158788"/>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F665102-290A-36F9-C33A-8312574C5FD6}"/>
              </a:ext>
            </a:extLst>
          </p:cNvPr>
          <p:cNvSpPr/>
          <p:nvPr/>
        </p:nvSpPr>
        <p:spPr>
          <a:xfrm>
            <a:off x="5947191" y="2032427"/>
            <a:ext cx="153314" cy="158788"/>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FE1B88E-8E5B-7DC9-D94A-056F78FA1113}"/>
              </a:ext>
            </a:extLst>
          </p:cNvPr>
          <p:cNvSpPr/>
          <p:nvPr/>
        </p:nvSpPr>
        <p:spPr>
          <a:xfrm>
            <a:off x="5947191" y="2252410"/>
            <a:ext cx="153314" cy="158788"/>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528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灯片编号占位符 3"/>
          <p:cNvSpPr>
            <a:spLocks noGrp="1"/>
          </p:cNvSpPr>
          <p:nvPr>
            <p:ph type="sldNum" sz="quarter" idx="12"/>
          </p:nvPr>
        </p:nvSpPr>
        <p:spPr/>
        <p:txBody>
          <a:bodyPr/>
          <a:lstStyle/>
          <a:p>
            <a:fld id="{001606BA-BDB5-42A9-8303-C71C36B1FAAA}" type="slidenum">
              <a:rPr lang="zh-CN" altLang="en-US" smtClean="0"/>
              <a:t>4</a:t>
            </a:fld>
            <a:endParaRPr lang="zh-CN" altLang="en-US" dirty="0"/>
          </a:p>
        </p:txBody>
      </p:sp>
      <p:sp>
        <p:nvSpPr>
          <p:cNvPr id="5" name="文本框 4">
            <a:extLst>
              <a:ext uri="{FF2B5EF4-FFF2-40B4-BE49-F238E27FC236}">
                <a16:creationId xmlns:a16="http://schemas.microsoft.com/office/drawing/2014/main" id="{609BCB3B-CB37-C6A4-E67A-280A31635C81}"/>
              </a:ext>
            </a:extLst>
          </p:cNvPr>
          <p:cNvSpPr txBox="1"/>
          <p:nvPr/>
        </p:nvSpPr>
        <p:spPr>
          <a:xfrm>
            <a:off x="298450" y="1376680"/>
            <a:ext cx="6108700" cy="3970318"/>
          </a:xfrm>
          <a:prstGeom prst="rect">
            <a:avLst/>
          </a:prstGeom>
          <a:noFill/>
        </p:spPr>
        <p:txBody>
          <a:bodyPr wrap="square">
            <a:spAutoFit/>
          </a:bodyPr>
          <a:lstStyle/>
          <a:p>
            <a:pPr algn="l"/>
            <a:r>
              <a:rPr lang="en-US" altLang="zh-CN" b="0" i="0" dirty="0">
                <a:effectLst/>
                <a:latin typeface="Söhne"/>
              </a:rPr>
              <a:t>4. </a:t>
            </a:r>
            <a:r>
              <a:rPr lang="zh-CN" altLang="en-US" b="0" i="0" dirty="0">
                <a:effectLst/>
                <a:latin typeface="Söhne"/>
              </a:rPr>
              <a:t>数据导出：</a:t>
            </a:r>
            <a:r>
              <a:rPr lang="en-US" altLang="zh-CN" b="0" i="0" dirty="0" err="1">
                <a:effectLst/>
                <a:latin typeface="Söhne"/>
              </a:rPr>
              <a:t>Kinovea</a:t>
            </a:r>
            <a:r>
              <a:rPr lang="zh-CN" altLang="en-US" b="0" i="0" dirty="0">
                <a:effectLst/>
                <a:latin typeface="Söhne"/>
              </a:rPr>
              <a:t>允许用户将分析结果导出为各种数据格式，包括</a:t>
            </a:r>
            <a:r>
              <a:rPr lang="en-US" altLang="zh-CN" b="0" i="0" dirty="0">
                <a:effectLst/>
                <a:latin typeface="Söhne"/>
              </a:rPr>
              <a:t>CSV</a:t>
            </a:r>
            <a:r>
              <a:rPr lang="zh-CN" altLang="en-US" b="0" i="0" dirty="0">
                <a:effectLst/>
                <a:latin typeface="Söhne"/>
              </a:rPr>
              <a:t>、</a:t>
            </a:r>
            <a:r>
              <a:rPr lang="en-US" altLang="zh-CN" b="0" i="0" dirty="0">
                <a:effectLst/>
                <a:latin typeface="Söhne"/>
              </a:rPr>
              <a:t>Excel</a:t>
            </a:r>
            <a:r>
              <a:rPr lang="zh-CN" altLang="en-US" b="0" i="0" dirty="0">
                <a:effectLst/>
                <a:latin typeface="Söhne"/>
              </a:rPr>
              <a:t>和</a:t>
            </a:r>
            <a:r>
              <a:rPr lang="en-US" altLang="zh-CN" b="0" i="0" dirty="0">
                <a:effectLst/>
                <a:latin typeface="Söhne"/>
              </a:rPr>
              <a:t>XML</a:t>
            </a:r>
            <a:r>
              <a:rPr lang="zh-CN" altLang="en-US" b="0" i="0" dirty="0">
                <a:effectLst/>
                <a:latin typeface="Söhne"/>
              </a:rPr>
              <a:t>等。这使用户能够将数据导入到其他软件中进行进一步的分析和处理。</a:t>
            </a:r>
            <a:endParaRPr lang="en-US" altLang="zh-CN" b="0" i="0" dirty="0">
              <a:effectLst/>
              <a:latin typeface="Söhne"/>
            </a:endParaRPr>
          </a:p>
          <a:p>
            <a:pPr algn="l"/>
            <a:r>
              <a:rPr lang="en-US" altLang="zh-CN" dirty="0">
                <a:latin typeface="Söhne"/>
              </a:rPr>
              <a:t>5. </a:t>
            </a:r>
            <a:r>
              <a:rPr lang="zh-CN" altLang="en-US" b="0" i="0" dirty="0">
                <a:effectLst/>
                <a:latin typeface="Söhne"/>
              </a:rPr>
              <a:t>比较功能：</a:t>
            </a:r>
            <a:r>
              <a:rPr lang="en-US" altLang="zh-CN" b="0" i="0" dirty="0" err="1">
                <a:effectLst/>
                <a:latin typeface="Söhne"/>
              </a:rPr>
              <a:t>Kinovea</a:t>
            </a:r>
            <a:r>
              <a:rPr lang="zh-CN" altLang="en-US" b="0" i="0" dirty="0">
                <a:effectLst/>
                <a:latin typeface="Söhne"/>
              </a:rPr>
              <a:t>还提供了比较功能，可以将不同时间点或不同视频中的运动进行对比。用户可以同时播放多个视频，并通过对齐和同步功能将它们进行比较，以便进行运动技能的评估和改进。</a:t>
            </a:r>
          </a:p>
          <a:p>
            <a:pPr algn="l"/>
            <a:r>
              <a:rPr lang="en-US" altLang="zh-CN" b="0" i="0" dirty="0">
                <a:effectLst/>
                <a:latin typeface="Söhne"/>
              </a:rPr>
              <a:t>6. </a:t>
            </a:r>
            <a:r>
              <a:rPr lang="zh-CN" altLang="en-US" b="0" i="0" dirty="0">
                <a:effectLst/>
                <a:latin typeface="Söhne"/>
              </a:rPr>
              <a:t>插件支持：</a:t>
            </a:r>
            <a:r>
              <a:rPr lang="en-US" altLang="zh-CN" b="0" i="0" dirty="0" err="1">
                <a:effectLst/>
                <a:latin typeface="Söhne"/>
              </a:rPr>
              <a:t>Kinovea</a:t>
            </a:r>
            <a:r>
              <a:rPr lang="zh-CN" altLang="en-US" b="0" i="0" dirty="0">
                <a:effectLst/>
                <a:latin typeface="Söhne"/>
              </a:rPr>
              <a:t>支持插件系统，用户可以通过安装插件来扩展软件的功能。这些插件可以提供额外的分析工具、导出选项和定制功能，以满足用户特定的需求。</a:t>
            </a:r>
          </a:p>
          <a:p>
            <a:pPr algn="l"/>
            <a:r>
              <a:rPr lang="zh-CN" altLang="en-US" b="0" i="0" dirty="0">
                <a:effectLst/>
                <a:latin typeface="Söhne"/>
              </a:rPr>
              <a:t>总的来说，</a:t>
            </a:r>
            <a:r>
              <a:rPr lang="en-US" altLang="zh-CN" b="0" i="0" dirty="0" err="1">
                <a:effectLst/>
                <a:latin typeface="Söhne"/>
              </a:rPr>
              <a:t>Kinovea</a:t>
            </a:r>
            <a:r>
              <a:rPr lang="zh-CN" altLang="en-US" b="0" i="0" dirty="0">
                <a:effectLst/>
                <a:latin typeface="Söhne"/>
              </a:rPr>
              <a:t>是一个功能强大的运动分析软件，它可帮助用户对运动和姿势进行定量分析和评估。它是一个开源软件，易于使用，并提供丰富的工具和功能，适用于各种运动科学、康复医学、运动训练和研究等领域。</a:t>
            </a:r>
          </a:p>
        </p:txBody>
      </p:sp>
      <p:pic>
        <p:nvPicPr>
          <p:cNvPr id="9" name="图片 8">
            <a:extLst>
              <a:ext uri="{FF2B5EF4-FFF2-40B4-BE49-F238E27FC236}">
                <a16:creationId xmlns:a16="http://schemas.microsoft.com/office/drawing/2014/main" id="{CCD32B64-2A99-6698-841C-B78E1CDB691B}"/>
              </a:ext>
            </a:extLst>
          </p:cNvPr>
          <p:cNvPicPr>
            <a:picLocks noChangeAspect="1"/>
          </p:cNvPicPr>
          <p:nvPr/>
        </p:nvPicPr>
        <p:blipFill>
          <a:blip r:embed="rId4"/>
          <a:stretch>
            <a:fillRect/>
          </a:stretch>
        </p:blipFill>
        <p:spPr>
          <a:xfrm>
            <a:off x="6407150" y="1408685"/>
            <a:ext cx="5599819" cy="2723275"/>
          </a:xfrm>
          <a:prstGeom prst="rect">
            <a:avLst/>
          </a:prstGeom>
        </p:spPr>
      </p:pic>
    </p:spTree>
    <p:extLst>
      <p:ext uri="{BB962C8B-B14F-4D97-AF65-F5344CB8AC3E}">
        <p14:creationId xmlns:p14="http://schemas.microsoft.com/office/powerpoint/2010/main" val="23456895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a:extLst>
              <a:ext uri="{FF2B5EF4-FFF2-40B4-BE49-F238E27FC236}">
                <a16:creationId xmlns:a16="http://schemas.microsoft.com/office/drawing/2014/main" id="{F7991CAA-8E3F-B1AA-E059-675E4EE2D394}"/>
              </a:ext>
            </a:extLst>
          </p:cNvPr>
          <p:cNvSpPr/>
          <p:nvPr/>
        </p:nvSpPr>
        <p:spPr>
          <a:xfrm>
            <a:off x="2555138" y="2792971"/>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41939B4-C2F3-9339-686F-C669E82668E8}"/>
              </a:ext>
            </a:extLst>
          </p:cNvPr>
          <p:cNvSpPr/>
          <p:nvPr/>
        </p:nvSpPr>
        <p:spPr>
          <a:xfrm>
            <a:off x="3040460" y="2792971"/>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28EC00A-12E7-A9CB-3E3A-258D8F51DF08}"/>
              </a:ext>
            </a:extLst>
          </p:cNvPr>
          <p:cNvSpPr/>
          <p:nvPr/>
        </p:nvSpPr>
        <p:spPr>
          <a:xfrm>
            <a:off x="3519620" y="3258049"/>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187ABED-E365-7140-285D-352D5D8195FC}"/>
              </a:ext>
            </a:extLst>
          </p:cNvPr>
          <p:cNvSpPr/>
          <p:nvPr/>
        </p:nvSpPr>
        <p:spPr>
          <a:xfrm>
            <a:off x="3040461" y="3258049"/>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66FEE64-68EC-DED8-426A-6703E537FF7B}"/>
              </a:ext>
            </a:extLst>
          </p:cNvPr>
          <p:cNvSpPr/>
          <p:nvPr/>
        </p:nvSpPr>
        <p:spPr>
          <a:xfrm>
            <a:off x="2551052" y="3245390"/>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E6F00A0-B2E3-0DF1-D819-A3B41A8AACC5}"/>
              </a:ext>
            </a:extLst>
          </p:cNvPr>
          <p:cNvSpPr/>
          <p:nvPr/>
        </p:nvSpPr>
        <p:spPr>
          <a:xfrm>
            <a:off x="3517486" y="2792971"/>
            <a:ext cx="297437" cy="305457"/>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6BF251E-5913-5B59-54DC-3B3069238C92}"/>
              </a:ext>
            </a:extLst>
          </p:cNvPr>
          <p:cNvSpPr/>
          <p:nvPr/>
        </p:nvSpPr>
        <p:spPr>
          <a:xfrm>
            <a:off x="2551052" y="3919407"/>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D4113AB-9901-9458-79E2-E7D2AAE3837A}"/>
              </a:ext>
            </a:extLst>
          </p:cNvPr>
          <p:cNvSpPr/>
          <p:nvPr/>
        </p:nvSpPr>
        <p:spPr>
          <a:xfrm>
            <a:off x="3517483" y="4384396"/>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8FA9254-E46C-D71C-7588-C531D9BF698B}"/>
              </a:ext>
            </a:extLst>
          </p:cNvPr>
          <p:cNvSpPr/>
          <p:nvPr/>
        </p:nvSpPr>
        <p:spPr>
          <a:xfrm>
            <a:off x="3517484" y="3931304"/>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26B0D2F-5ADF-7DF6-2E92-6F19C8C38E83}"/>
              </a:ext>
            </a:extLst>
          </p:cNvPr>
          <p:cNvSpPr/>
          <p:nvPr/>
        </p:nvSpPr>
        <p:spPr>
          <a:xfrm>
            <a:off x="3035597" y="3923564"/>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982F120-9549-1402-3B9D-B41114C9BB2A}"/>
              </a:ext>
            </a:extLst>
          </p:cNvPr>
          <p:cNvSpPr/>
          <p:nvPr/>
        </p:nvSpPr>
        <p:spPr>
          <a:xfrm>
            <a:off x="3034561" y="4384396"/>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771D180-3CFF-B175-B1EB-8924A24E8B3F}"/>
              </a:ext>
            </a:extLst>
          </p:cNvPr>
          <p:cNvSpPr/>
          <p:nvPr/>
        </p:nvSpPr>
        <p:spPr>
          <a:xfrm>
            <a:off x="2548004" y="4384396"/>
            <a:ext cx="297437" cy="305457"/>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78A4F49-4A83-3433-7FDA-D5968B7B7C89}"/>
              </a:ext>
            </a:extLst>
          </p:cNvPr>
          <p:cNvSpPr/>
          <p:nvPr/>
        </p:nvSpPr>
        <p:spPr>
          <a:xfrm>
            <a:off x="2545919" y="5058413"/>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E76C29-581D-5049-1C98-DBBE37252567}"/>
              </a:ext>
            </a:extLst>
          </p:cNvPr>
          <p:cNvSpPr/>
          <p:nvPr/>
        </p:nvSpPr>
        <p:spPr>
          <a:xfrm>
            <a:off x="3031834" y="5058413"/>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417D5D98-3EAE-D2E9-2548-BF8F9BC5BD40}"/>
              </a:ext>
            </a:extLst>
          </p:cNvPr>
          <p:cNvSpPr/>
          <p:nvPr/>
        </p:nvSpPr>
        <p:spPr>
          <a:xfrm>
            <a:off x="3517486" y="5551828"/>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8A849C7-894B-E5D1-C2B6-539C233D3557}"/>
              </a:ext>
            </a:extLst>
          </p:cNvPr>
          <p:cNvSpPr/>
          <p:nvPr/>
        </p:nvSpPr>
        <p:spPr>
          <a:xfrm>
            <a:off x="2548004" y="5551828"/>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FDAC0813-84BC-FCCD-73B4-22C27AC4147E}"/>
              </a:ext>
            </a:extLst>
          </p:cNvPr>
          <p:cNvSpPr/>
          <p:nvPr/>
        </p:nvSpPr>
        <p:spPr>
          <a:xfrm>
            <a:off x="3034560" y="5556938"/>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98982F1-CB0A-F625-61D1-97F5DB243E79}"/>
              </a:ext>
            </a:extLst>
          </p:cNvPr>
          <p:cNvSpPr/>
          <p:nvPr/>
        </p:nvSpPr>
        <p:spPr>
          <a:xfrm>
            <a:off x="3517750" y="5068165"/>
            <a:ext cx="297437" cy="305457"/>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38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a:extLst>
              <a:ext uri="{FF2B5EF4-FFF2-40B4-BE49-F238E27FC236}">
                <a16:creationId xmlns:a16="http://schemas.microsoft.com/office/drawing/2014/main" id="{EFD4A145-EC29-5721-B676-3D3026E87EF3}"/>
              </a:ext>
            </a:extLst>
          </p:cNvPr>
          <p:cNvPicPr>
            <a:picLocks noChangeAspect="1"/>
          </p:cNvPicPr>
          <p:nvPr/>
        </p:nvPicPr>
        <p:blipFill>
          <a:blip r:embed="rId2"/>
          <a:stretch>
            <a:fillRect/>
          </a:stretch>
        </p:blipFill>
        <p:spPr>
          <a:xfrm>
            <a:off x="-14605" y="980440"/>
            <a:ext cx="12207240" cy="400050"/>
          </a:xfrm>
          <a:prstGeom prst="rect">
            <a:avLst/>
          </a:prstGeom>
        </p:spPr>
      </p:pic>
      <p:sp>
        <p:nvSpPr>
          <p:cNvPr id="3" name="矩形 2">
            <a:extLst>
              <a:ext uri="{FF2B5EF4-FFF2-40B4-BE49-F238E27FC236}">
                <a16:creationId xmlns:a16="http://schemas.microsoft.com/office/drawing/2014/main" id="{D3801ACD-822A-F25E-4BCD-3530EC9D8645}"/>
              </a:ext>
            </a:extLst>
          </p:cNvPr>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4" name="图片 3" descr="G:\大学生记者团\校徽3.png校徽3">
            <a:extLst>
              <a:ext uri="{FF2B5EF4-FFF2-40B4-BE49-F238E27FC236}">
                <a16:creationId xmlns:a16="http://schemas.microsoft.com/office/drawing/2014/main" id="{DBA81FE8-8551-B0C6-0165-3BA89F952607}"/>
              </a:ext>
            </a:extLst>
          </p:cNvPr>
          <p:cNvPicPr>
            <a:picLocks noChangeAspect="1"/>
          </p:cNvPicPr>
          <p:nvPr/>
        </p:nvPicPr>
        <p:blipFill>
          <a:blip r:embed="rId3"/>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sp>
        <p:nvSpPr>
          <p:cNvPr id="5" name="文本框 4">
            <a:extLst>
              <a:ext uri="{FF2B5EF4-FFF2-40B4-BE49-F238E27FC236}">
                <a16:creationId xmlns:a16="http://schemas.microsoft.com/office/drawing/2014/main" id="{C375032D-D658-503A-935F-71F808D8FFB1}"/>
              </a:ext>
            </a:extLst>
          </p:cNvPr>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6" name="文本框 5">
            <a:extLst>
              <a:ext uri="{FF2B5EF4-FFF2-40B4-BE49-F238E27FC236}">
                <a16:creationId xmlns:a16="http://schemas.microsoft.com/office/drawing/2014/main" id="{3ABF2167-D397-F8C8-F777-84E2B45E0AE0}"/>
              </a:ext>
            </a:extLst>
          </p:cNvPr>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7" name="灯片编号占位符 3">
            <a:extLst>
              <a:ext uri="{FF2B5EF4-FFF2-40B4-BE49-F238E27FC236}">
                <a16:creationId xmlns:a16="http://schemas.microsoft.com/office/drawing/2014/main" id="{6194CC6D-467E-71DC-E746-48D11B64E8D3}"/>
              </a:ext>
            </a:extLst>
          </p:cNvPr>
          <p:cNvSpPr>
            <a:spLocks noGrp="1"/>
          </p:cNvSpPr>
          <p:nvPr>
            <p:ph type="sldNum" sz="quarter" idx="12"/>
          </p:nvPr>
        </p:nvSpPr>
        <p:spPr>
          <a:xfrm>
            <a:off x="8610600" y="6356350"/>
            <a:ext cx="2743200" cy="365125"/>
          </a:xfrm>
        </p:spPr>
        <p:txBody>
          <a:bodyPr/>
          <a:lstStyle/>
          <a:p>
            <a:fld id="{001606BA-BDB5-42A9-8303-C71C36B1FAAA}" type="slidenum">
              <a:rPr lang="zh-CN" altLang="en-US" smtClean="0"/>
              <a:t>5</a:t>
            </a:fld>
            <a:endParaRPr lang="zh-CN" altLang="en-US" dirty="0"/>
          </a:p>
        </p:txBody>
      </p:sp>
      <p:sp>
        <p:nvSpPr>
          <p:cNvPr id="9" name="文本框 8">
            <a:extLst>
              <a:ext uri="{FF2B5EF4-FFF2-40B4-BE49-F238E27FC236}">
                <a16:creationId xmlns:a16="http://schemas.microsoft.com/office/drawing/2014/main" id="{F30AF170-48FD-BEE9-53AF-F4B1662D1D46}"/>
              </a:ext>
            </a:extLst>
          </p:cNvPr>
          <p:cNvSpPr txBox="1"/>
          <p:nvPr/>
        </p:nvSpPr>
        <p:spPr>
          <a:xfrm>
            <a:off x="788352" y="1932685"/>
            <a:ext cx="4457017" cy="3139321"/>
          </a:xfrm>
          <a:prstGeom prst="rect">
            <a:avLst/>
          </a:prstGeom>
          <a:noFill/>
        </p:spPr>
        <p:txBody>
          <a:bodyPr wrap="square">
            <a:spAutoFit/>
          </a:bodyPr>
          <a:lstStyle/>
          <a:p>
            <a:pPr marL="342900" lvl="0" indent="-342900" algn="just">
              <a:buFont typeface="+mj-lt"/>
              <a:buAutoNum type="arabicPeriod"/>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Kinovea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支持连接摄像头进行视频采集，采集的视频可以双开窗口进行分析，一边是实时画面，一边是录像，并且这个实时画面可以延迟最多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10.96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秒，实时画面可以自由截图，并且可以通过选项在该实时画面上也可以调整相机参数。比如清晰度，曝光，输出格式等。输出格式（图片：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jpg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BMP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）默认视频为压缩后的（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MKV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AVI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），未压缩视频支持（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MKV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AVI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）；也可以自己调整相机输出的帧率。</a:t>
            </a:r>
          </a:p>
        </p:txBody>
      </p:sp>
      <p:pic>
        <p:nvPicPr>
          <p:cNvPr id="10" name="图片 9">
            <a:extLst>
              <a:ext uri="{FF2B5EF4-FFF2-40B4-BE49-F238E27FC236}">
                <a16:creationId xmlns:a16="http://schemas.microsoft.com/office/drawing/2014/main" id="{11A0B6FE-9F37-EC43-6BF5-30326BFFCE72}"/>
              </a:ext>
            </a:extLst>
          </p:cNvPr>
          <p:cNvPicPr>
            <a:picLocks noChangeAspect="1"/>
          </p:cNvPicPr>
          <p:nvPr/>
        </p:nvPicPr>
        <p:blipFill>
          <a:blip r:embed="rId4"/>
          <a:stretch>
            <a:fillRect/>
          </a:stretch>
        </p:blipFill>
        <p:spPr>
          <a:xfrm>
            <a:off x="6921182" y="2346325"/>
            <a:ext cx="3378835" cy="2931160"/>
          </a:xfrm>
          <a:prstGeom prst="rect">
            <a:avLst/>
          </a:prstGeom>
        </p:spPr>
      </p:pic>
      <p:sp>
        <p:nvSpPr>
          <p:cNvPr id="8" name="圆角矩形 27">
            <a:extLst>
              <a:ext uri="{FF2B5EF4-FFF2-40B4-BE49-F238E27FC236}">
                <a16:creationId xmlns:a16="http://schemas.microsoft.com/office/drawing/2014/main" id="{D32B81B6-DCE1-6E6C-248E-90F3910A6443}"/>
              </a:ext>
            </a:extLst>
          </p:cNvPr>
          <p:cNvSpPr/>
          <p:nvPr/>
        </p:nvSpPr>
        <p:spPr>
          <a:xfrm>
            <a:off x="381878" y="1305560"/>
            <a:ext cx="2606648" cy="505460"/>
          </a:xfrm>
          <a:prstGeom prst="roundRect">
            <a:avLst/>
          </a:prstGeom>
          <a:solidFill>
            <a:srgbClr val="900A0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2000" b="1" dirty="0" err="1">
                <a:latin typeface="Microsoft YaHei" panose="020B0503020204020204" pitchFamily="34" charset="-122"/>
                <a:ea typeface="Microsoft YaHei" panose="020B0503020204020204" pitchFamily="34" charset="-122"/>
              </a:rPr>
              <a:t>Kinovea</a:t>
            </a:r>
            <a:r>
              <a:rPr kumimoji="1" lang="zh-CN" altLang="en-US" sz="2000" b="1" dirty="0">
                <a:latin typeface="Microsoft YaHei" panose="020B0503020204020204" pitchFamily="34" charset="-122"/>
                <a:ea typeface="Microsoft YaHei" panose="020B0503020204020204" pitchFamily="34" charset="-122"/>
              </a:rPr>
              <a:t>软件介绍</a:t>
            </a:r>
          </a:p>
        </p:txBody>
      </p:sp>
    </p:spTree>
    <p:extLst>
      <p:ext uri="{BB962C8B-B14F-4D97-AF65-F5344CB8AC3E}">
        <p14:creationId xmlns:p14="http://schemas.microsoft.com/office/powerpoint/2010/main" val="244961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文本框 3">
            <a:extLst>
              <a:ext uri="{FF2B5EF4-FFF2-40B4-BE49-F238E27FC236}">
                <a16:creationId xmlns:a16="http://schemas.microsoft.com/office/drawing/2014/main" id="{91CA027D-A833-AF90-3CBD-55ECB58F1269}"/>
              </a:ext>
            </a:extLst>
          </p:cNvPr>
          <p:cNvSpPr txBox="1"/>
          <p:nvPr/>
        </p:nvSpPr>
        <p:spPr>
          <a:xfrm>
            <a:off x="1278255" y="1744813"/>
            <a:ext cx="3046407" cy="1477328"/>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 </a:t>
            </a:r>
            <a:r>
              <a:rPr lang="en-US" altLang="zh-CN" sz="1800" dirty="0" err="1">
                <a:effectLst/>
                <a:ea typeface="等线" panose="02010600030101010101" pitchFamily="2" charset="-122"/>
                <a:cs typeface="Times New Roman" panose="02020603050405020304" pitchFamily="18" charset="0"/>
              </a:rPr>
              <a:t>Kinovea</a:t>
            </a:r>
            <a:r>
              <a:rPr lang="zh-CN" altLang="zh-CN" sz="1800" dirty="0">
                <a:effectLst/>
                <a:ea typeface="等线" panose="02010600030101010101" pitchFamily="2" charset="-122"/>
                <a:cs typeface="Times New Roman" panose="02020603050405020304" pitchFamily="18" charset="0"/>
              </a:rPr>
              <a:t>支持双开软件，也就是说同一台电脑可以操控</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个</a:t>
            </a:r>
            <a:r>
              <a:rPr lang="en-US" altLang="zh-CN" sz="1800" dirty="0">
                <a:effectLst/>
                <a:ea typeface="等线" panose="02010600030101010101" pitchFamily="2" charset="-122"/>
                <a:cs typeface="Times New Roman" panose="02020603050405020304" pitchFamily="18" charset="0"/>
              </a:rPr>
              <a:t>kinovea,2</a:t>
            </a:r>
            <a:r>
              <a:rPr lang="zh-CN" altLang="zh-CN" sz="1800" dirty="0">
                <a:effectLst/>
                <a:ea typeface="等线" panose="02010600030101010101" pitchFamily="2" charset="-122"/>
                <a:cs typeface="Times New Roman" panose="02020603050405020304" pitchFamily="18" charset="0"/>
              </a:rPr>
              <a:t>个相机。实时画面有相机的实时帧率和传输速度。</a:t>
            </a:r>
            <a:endParaRPr lang="zh-CN" altLang="en-US" dirty="0"/>
          </a:p>
        </p:txBody>
      </p:sp>
      <p:pic>
        <p:nvPicPr>
          <p:cNvPr id="8" name="图片 7">
            <a:extLst>
              <a:ext uri="{FF2B5EF4-FFF2-40B4-BE49-F238E27FC236}">
                <a16:creationId xmlns:a16="http://schemas.microsoft.com/office/drawing/2014/main" id="{839D312B-3E57-326F-BD36-D20E8D6B7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439" y="1744813"/>
            <a:ext cx="5590400" cy="4191157"/>
          </a:xfrm>
          <a:prstGeom prst="rect">
            <a:avLst/>
          </a:prstGeom>
        </p:spPr>
      </p:pic>
    </p:spTree>
    <p:extLst>
      <p:ext uri="{BB962C8B-B14F-4D97-AF65-F5344CB8AC3E}">
        <p14:creationId xmlns:p14="http://schemas.microsoft.com/office/powerpoint/2010/main" val="3705748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8" name="文本框 7">
            <a:extLst>
              <a:ext uri="{FF2B5EF4-FFF2-40B4-BE49-F238E27FC236}">
                <a16:creationId xmlns:a16="http://schemas.microsoft.com/office/drawing/2014/main" id="{BF093319-1025-5453-2F86-FDA7E0205F23}"/>
              </a:ext>
            </a:extLst>
          </p:cNvPr>
          <p:cNvSpPr txBox="1"/>
          <p:nvPr/>
        </p:nvSpPr>
        <p:spPr>
          <a:xfrm>
            <a:off x="1168000" y="1553784"/>
            <a:ext cx="2436575" cy="1477328"/>
          </a:xfrm>
          <a:prstGeom prst="rect">
            <a:avLst/>
          </a:prstGeom>
          <a:noFill/>
        </p:spPr>
        <p:txBody>
          <a:bodyPr wrap="square">
            <a:spAutoFit/>
          </a:bodyPr>
          <a:lstStyle/>
          <a:p>
            <a:pPr lvl="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无论是播放的视频还是相机传输的实时画面都支持顺时针和逆时针旋转，还有镜像模式。</a:t>
            </a:r>
          </a:p>
        </p:txBody>
      </p:sp>
      <p:pic>
        <p:nvPicPr>
          <p:cNvPr id="9" name="图片 8">
            <a:extLst>
              <a:ext uri="{FF2B5EF4-FFF2-40B4-BE49-F238E27FC236}">
                <a16:creationId xmlns:a16="http://schemas.microsoft.com/office/drawing/2014/main" id="{F731B23C-DC3B-1B50-1EB1-5D480EF5A770}"/>
              </a:ext>
            </a:extLst>
          </p:cNvPr>
          <p:cNvPicPr>
            <a:picLocks noChangeAspect="1"/>
          </p:cNvPicPr>
          <p:nvPr/>
        </p:nvPicPr>
        <p:blipFill>
          <a:blip r:embed="rId4"/>
          <a:stretch>
            <a:fillRect/>
          </a:stretch>
        </p:blipFill>
        <p:spPr>
          <a:xfrm>
            <a:off x="4963148" y="1654555"/>
            <a:ext cx="3027774" cy="1628064"/>
          </a:xfrm>
          <a:prstGeom prst="rect">
            <a:avLst/>
          </a:prstGeom>
        </p:spPr>
      </p:pic>
      <p:pic>
        <p:nvPicPr>
          <p:cNvPr id="10" name="图片 9">
            <a:extLst>
              <a:ext uri="{FF2B5EF4-FFF2-40B4-BE49-F238E27FC236}">
                <a16:creationId xmlns:a16="http://schemas.microsoft.com/office/drawing/2014/main" id="{1E8C6F97-0125-9423-2F9D-9132271CC560}"/>
              </a:ext>
            </a:extLst>
          </p:cNvPr>
          <p:cNvPicPr>
            <a:picLocks noChangeAspect="1"/>
          </p:cNvPicPr>
          <p:nvPr/>
        </p:nvPicPr>
        <p:blipFill>
          <a:blip r:embed="rId5"/>
          <a:stretch>
            <a:fillRect/>
          </a:stretch>
        </p:blipFill>
        <p:spPr>
          <a:xfrm>
            <a:off x="4963148" y="3575382"/>
            <a:ext cx="3027774" cy="1628064"/>
          </a:xfrm>
          <a:prstGeom prst="rect">
            <a:avLst/>
          </a:prstGeom>
        </p:spPr>
      </p:pic>
      <p:pic>
        <p:nvPicPr>
          <p:cNvPr id="12" name="图片 11">
            <a:extLst>
              <a:ext uri="{FF2B5EF4-FFF2-40B4-BE49-F238E27FC236}">
                <a16:creationId xmlns:a16="http://schemas.microsoft.com/office/drawing/2014/main" id="{737F5AB9-04C5-F9D5-CA78-93DF400C3688}"/>
              </a:ext>
            </a:extLst>
          </p:cNvPr>
          <p:cNvPicPr>
            <a:picLocks noChangeAspect="1"/>
          </p:cNvPicPr>
          <p:nvPr/>
        </p:nvPicPr>
        <p:blipFill>
          <a:blip r:embed="rId6"/>
          <a:stretch>
            <a:fillRect/>
          </a:stretch>
        </p:blipFill>
        <p:spPr>
          <a:xfrm>
            <a:off x="8393863" y="1654555"/>
            <a:ext cx="3027774" cy="1628064"/>
          </a:xfrm>
          <a:prstGeom prst="rect">
            <a:avLst/>
          </a:prstGeom>
        </p:spPr>
      </p:pic>
      <p:pic>
        <p:nvPicPr>
          <p:cNvPr id="14" name="图片 13">
            <a:extLst>
              <a:ext uri="{FF2B5EF4-FFF2-40B4-BE49-F238E27FC236}">
                <a16:creationId xmlns:a16="http://schemas.microsoft.com/office/drawing/2014/main" id="{ABEBFF2B-C11B-6240-85BA-775ED03F21DC}"/>
              </a:ext>
            </a:extLst>
          </p:cNvPr>
          <p:cNvPicPr>
            <a:picLocks noChangeAspect="1"/>
          </p:cNvPicPr>
          <p:nvPr/>
        </p:nvPicPr>
        <p:blipFill>
          <a:blip r:embed="rId7"/>
          <a:stretch>
            <a:fillRect/>
          </a:stretch>
        </p:blipFill>
        <p:spPr>
          <a:xfrm>
            <a:off x="8393864" y="3575382"/>
            <a:ext cx="3027774" cy="1628063"/>
          </a:xfrm>
          <a:prstGeom prst="rect">
            <a:avLst/>
          </a:prstGeom>
        </p:spPr>
      </p:pic>
    </p:spTree>
    <p:extLst>
      <p:ext uri="{BB962C8B-B14F-4D97-AF65-F5344CB8AC3E}">
        <p14:creationId xmlns:p14="http://schemas.microsoft.com/office/powerpoint/2010/main" val="33454456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文本框 3">
            <a:extLst>
              <a:ext uri="{FF2B5EF4-FFF2-40B4-BE49-F238E27FC236}">
                <a16:creationId xmlns:a16="http://schemas.microsoft.com/office/drawing/2014/main" id="{4CC49619-A79B-9677-E647-778DFB71CE30}"/>
              </a:ext>
            </a:extLst>
          </p:cNvPr>
          <p:cNvSpPr txBox="1"/>
          <p:nvPr/>
        </p:nvSpPr>
        <p:spPr>
          <a:xfrm>
            <a:off x="900749" y="1622266"/>
            <a:ext cx="3523413" cy="1477328"/>
          </a:xfrm>
          <a:prstGeom prst="rect">
            <a:avLst/>
          </a:prstGeom>
          <a:noFill/>
        </p:spPr>
        <p:txBody>
          <a:bodyPr wrap="square">
            <a:spAutoFit/>
          </a:bodyPr>
          <a:lstStyle/>
          <a:p>
            <a:pPr lvl="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并且它可以将统一标题名的图片生成为视频，如果检测到一个图像序列，所有的图像文件将被自动加载，整个集合被解释为一个视频。</a:t>
            </a:r>
          </a:p>
        </p:txBody>
      </p:sp>
      <p:pic>
        <p:nvPicPr>
          <p:cNvPr id="11" name="图片 10">
            <a:extLst>
              <a:ext uri="{FF2B5EF4-FFF2-40B4-BE49-F238E27FC236}">
                <a16:creationId xmlns:a16="http://schemas.microsoft.com/office/drawing/2014/main" id="{ECFDFA92-BBCD-B1D8-4815-BA4F5A6D0A61}"/>
              </a:ext>
            </a:extLst>
          </p:cNvPr>
          <p:cNvPicPr>
            <a:picLocks noChangeAspect="1"/>
          </p:cNvPicPr>
          <p:nvPr/>
        </p:nvPicPr>
        <p:blipFill>
          <a:blip r:embed="rId4"/>
          <a:stretch>
            <a:fillRect/>
          </a:stretch>
        </p:blipFill>
        <p:spPr>
          <a:xfrm>
            <a:off x="4424162" y="1622266"/>
            <a:ext cx="7638251" cy="1806734"/>
          </a:xfrm>
          <a:prstGeom prst="rect">
            <a:avLst/>
          </a:prstGeom>
        </p:spPr>
      </p:pic>
    </p:spTree>
    <p:extLst>
      <p:ext uri="{BB962C8B-B14F-4D97-AF65-F5344CB8AC3E}">
        <p14:creationId xmlns:p14="http://schemas.microsoft.com/office/powerpoint/2010/main" val="9969089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 y="0"/>
            <a:ext cx="12206605" cy="1039495"/>
          </a:xfrm>
          <a:prstGeom prst="rect">
            <a:avLst/>
          </a:prstGeom>
          <a:solidFill>
            <a:srgbClr val="90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pic>
        <p:nvPicPr>
          <p:cNvPr id="6" name="图片 5" descr="G:\大学生记者团\校徽3.png校徽3"/>
          <p:cNvPicPr>
            <a:picLocks noChangeAspect="1"/>
          </p:cNvPicPr>
          <p:nvPr/>
        </p:nvPicPr>
        <p:blipFill>
          <a:blip r:embed="rId2"/>
          <a:srcRect/>
          <a:stretch>
            <a:fillRect/>
          </a:stretch>
        </p:blipFill>
        <p:spPr>
          <a:xfrm>
            <a:off x="298450" y="14605"/>
            <a:ext cx="979805" cy="1036955"/>
          </a:xfrm>
          <a:prstGeom prst="rect">
            <a:avLst/>
          </a:prstGeom>
          <a:effectLst>
            <a:outerShdw blurRad="50800" dist="38100" dir="2700000" algn="tl" rotWithShape="0">
              <a:prstClr val="black">
                <a:alpha val="40000"/>
              </a:prstClr>
            </a:outerShdw>
          </a:effectLst>
        </p:spPr>
      </p:pic>
      <p:pic>
        <p:nvPicPr>
          <p:cNvPr id="7" name="图片 6" descr="1"/>
          <p:cNvPicPr>
            <a:picLocks noChangeAspect="1"/>
          </p:cNvPicPr>
          <p:nvPr/>
        </p:nvPicPr>
        <p:blipFill>
          <a:blip r:embed="rId3"/>
          <a:stretch>
            <a:fillRect/>
          </a:stretch>
        </p:blipFill>
        <p:spPr>
          <a:xfrm>
            <a:off x="-14605" y="980440"/>
            <a:ext cx="12207240" cy="400050"/>
          </a:xfrm>
          <a:prstGeom prst="rect">
            <a:avLst/>
          </a:prstGeom>
        </p:spPr>
      </p:pic>
      <p:sp>
        <p:nvSpPr>
          <p:cNvPr id="17" name="文本框 16"/>
          <p:cNvSpPr txBox="1"/>
          <p:nvPr/>
        </p:nvSpPr>
        <p:spPr>
          <a:xfrm>
            <a:off x="1920875" y="96265"/>
            <a:ext cx="37338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spc="900" baseline="0" noProof="0" dirty="0">
                <a:ln>
                  <a:noFill/>
                </a:ln>
                <a:solidFill>
                  <a:prstClr val="white"/>
                </a:solidFill>
                <a:effectLst>
                  <a:outerShdw blurRad="228600" dist="38100" dir="2700000" algn="tl" rotWithShape="0">
                    <a:prstClr val="black">
                      <a:alpha val="81000"/>
                    </a:prstClr>
                  </a:outerShdw>
                </a:effectLst>
                <a:uLnTx/>
                <a:uFillTx/>
                <a:latin typeface="Aharoni" panose="02010803020104030203" pitchFamily="2" charset="-79"/>
                <a:ea typeface="微软雅黑" panose="020B0503020204020204" charset="-122"/>
                <a:cs typeface="Aharoni" panose="02010803020104030203" pitchFamily="2" charset="-79"/>
              </a:rPr>
              <a:t>北京体育大学</a:t>
            </a:r>
          </a:p>
        </p:txBody>
      </p:sp>
      <p:sp>
        <p:nvSpPr>
          <p:cNvPr id="18" name="文本框 17"/>
          <p:cNvSpPr txBox="1"/>
          <p:nvPr/>
        </p:nvSpPr>
        <p:spPr>
          <a:xfrm>
            <a:off x="1433195" y="615060"/>
            <a:ext cx="4514215" cy="337185"/>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outerShdw blurRad="228600" dist="38100" dir="2700000" algn="tl" rotWithShape="0">
                    <a:prstClr val="black">
                      <a:alpha val="81000"/>
                    </a:prstClr>
                  </a:outerShdw>
                </a:effectLst>
                <a:uLnTx/>
                <a:uFillTx/>
                <a:latin typeface="Agency FB" panose="020B0503020202020204" pitchFamily="34" charset="0"/>
                <a:ea typeface="微软雅黑" panose="020B0503020204020204" charset="-122"/>
                <a:cs typeface="Aharoni" panose="02010803020104030203" pitchFamily="2" charset="-79"/>
              </a:rPr>
              <a:t>Beijing Sport University</a:t>
            </a:r>
          </a:p>
        </p:txBody>
      </p:sp>
      <p:sp>
        <p:nvSpPr>
          <p:cNvPr id="4" name="文本框 3">
            <a:extLst>
              <a:ext uri="{FF2B5EF4-FFF2-40B4-BE49-F238E27FC236}">
                <a16:creationId xmlns:a16="http://schemas.microsoft.com/office/drawing/2014/main" id="{ECCF0FE1-0BED-7023-AB2F-25D5D4ECF758}"/>
              </a:ext>
            </a:extLst>
          </p:cNvPr>
          <p:cNvSpPr txBox="1"/>
          <p:nvPr/>
        </p:nvSpPr>
        <p:spPr>
          <a:xfrm>
            <a:off x="1086614" y="1666620"/>
            <a:ext cx="3446757" cy="923330"/>
          </a:xfrm>
          <a:prstGeom prst="rect">
            <a:avLst/>
          </a:prstGeom>
          <a:noFill/>
        </p:spPr>
        <p:txBody>
          <a:bodyPr wrap="square">
            <a:spAutoFit/>
          </a:bodyPr>
          <a:lstStyle/>
          <a:p>
            <a:pPr lvl="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在同时比较两个视频时，改变一个视频的播放速度，另一个视频的播放速度也会同步改变。</a:t>
            </a:r>
          </a:p>
        </p:txBody>
      </p:sp>
      <p:pic>
        <p:nvPicPr>
          <p:cNvPr id="8" name="图片 7">
            <a:extLst>
              <a:ext uri="{FF2B5EF4-FFF2-40B4-BE49-F238E27FC236}">
                <a16:creationId xmlns:a16="http://schemas.microsoft.com/office/drawing/2014/main" id="{9E10D8B4-A93E-18D0-3E91-9E70B752CA1B}"/>
              </a:ext>
            </a:extLst>
          </p:cNvPr>
          <p:cNvPicPr>
            <a:picLocks noChangeAspect="1"/>
          </p:cNvPicPr>
          <p:nvPr/>
        </p:nvPicPr>
        <p:blipFill>
          <a:blip r:embed="rId4"/>
          <a:stretch>
            <a:fillRect/>
          </a:stretch>
        </p:blipFill>
        <p:spPr>
          <a:xfrm>
            <a:off x="4670558" y="1730593"/>
            <a:ext cx="6889157" cy="1275429"/>
          </a:xfrm>
          <a:prstGeom prst="rect">
            <a:avLst/>
          </a:prstGeom>
        </p:spPr>
      </p:pic>
    </p:spTree>
    <p:extLst>
      <p:ext uri="{BB962C8B-B14F-4D97-AF65-F5344CB8AC3E}">
        <p14:creationId xmlns:p14="http://schemas.microsoft.com/office/powerpoint/2010/main" val="20280661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19664</TotalTime>
  <Words>2310</Words>
  <Application>Microsoft Office PowerPoint</Application>
  <PresentationFormat>宽屏</PresentationFormat>
  <Paragraphs>319</Paragraphs>
  <Slides>40</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Söhne</vt:lpstr>
      <vt:lpstr>等线</vt:lpstr>
      <vt:lpstr>等线 Light</vt:lpstr>
      <vt:lpstr>微软雅黑</vt:lpstr>
      <vt:lpstr>微软雅黑</vt:lpstr>
      <vt:lpstr>Agency FB</vt:lpstr>
      <vt:lpstr>Aharoni</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洪 睿伟</dc:creator>
  <cp:lastModifiedBy>睿伟 洪</cp:lastModifiedBy>
  <cp:revision>154</cp:revision>
  <dcterms:created xsi:type="dcterms:W3CDTF">2023-04-17T12:46:45Z</dcterms:created>
  <dcterms:modified xsi:type="dcterms:W3CDTF">2023-06-02T04:39:09Z</dcterms:modified>
</cp:coreProperties>
</file>